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4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</p:sldMasterIdLst>
  <p:notesMasterIdLst>
    <p:notesMasterId r:id="rId36"/>
  </p:notesMasterIdLst>
  <p:sldIdLst>
    <p:sldId id="256" r:id="rId3"/>
    <p:sldId id="265" r:id="rId4"/>
    <p:sldId id="261" r:id="rId5"/>
    <p:sldId id="280" r:id="rId6"/>
    <p:sldId id="279" r:id="rId7"/>
    <p:sldId id="282" r:id="rId8"/>
    <p:sldId id="283" r:id="rId9"/>
    <p:sldId id="284" r:id="rId10"/>
    <p:sldId id="285" r:id="rId11"/>
    <p:sldId id="266" r:id="rId12"/>
    <p:sldId id="267" r:id="rId13"/>
    <p:sldId id="268" r:id="rId14"/>
    <p:sldId id="290" r:id="rId15"/>
    <p:sldId id="291" r:id="rId16"/>
    <p:sldId id="292" r:id="rId17"/>
    <p:sldId id="293" r:id="rId18"/>
    <p:sldId id="271" r:id="rId19"/>
    <p:sldId id="298" r:id="rId20"/>
    <p:sldId id="303" r:id="rId21"/>
    <p:sldId id="304" r:id="rId22"/>
    <p:sldId id="305" r:id="rId23"/>
    <p:sldId id="276" r:id="rId24"/>
    <p:sldId id="274" r:id="rId25"/>
    <p:sldId id="277" r:id="rId26"/>
    <p:sldId id="272" r:id="rId27"/>
    <p:sldId id="295" r:id="rId28"/>
    <p:sldId id="296" r:id="rId29"/>
    <p:sldId id="275" r:id="rId30"/>
    <p:sldId id="297" r:id="rId31"/>
    <p:sldId id="278" r:id="rId32"/>
    <p:sldId id="273" r:id="rId33"/>
    <p:sldId id="299" r:id="rId34"/>
    <p:sldId id="300" r:id="rId35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77" d="100"/>
          <a:sy n="77" d="100"/>
        </p:scale>
        <p:origin x="42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B18B2-52C0-4504-B423-B989FBE9A37E}" type="doc">
      <dgm:prSet loTypeId="urn:microsoft.com/office/officeart/2005/8/layout/hList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CF52C1D-8B44-436E-930F-606398BAB019}">
      <dgm:prSet phldrT="[Text]"/>
      <dgm:spPr/>
      <dgm:t>
        <a:bodyPr/>
        <a:lstStyle/>
        <a:p>
          <a:r>
            <a:rPr lang="en-US" dirty="0" smtClean="0"/>
            <a:t>Legal Challenges</a:t>
          </a:r>
          <a:endParaRPr lang="en-US" dirty="0"/>
        </a:p>
      </dgm:t>
    </dgm:pt>
    <dgm:pt modelId="{29EE8D5B-20D4-4C8C-87BB-30B9EC0DF41B}" type="parTrans" cxnId="{AFC735E6-D9C5-4C2D-AA04-7EE297AC1643}">
      <dgm:prSet/>
      <dgm:spPr/>
      <dgm:t>
        <a:bodyPr/>
        <a:lstStyle/>
        <a:p>
          <a:endParaRPr lang="en-US"/>
        </a:p>
      </dgm:t>
    </dgm:pt>
    <dgm:pt modelId="{65AA301D-AA3A-4062-AAFF-BE7C48B3269C}" type="sibTrans" cxnId="{AFC735E6-D9C5-4C2D-AA04-7EE297AC1643}">
      <dgm:prSet/>
      <dgm:spPr/>
      <dgm:t>
        <a:bodyPr/>
        <a:lstStyle/>
        <a:p>
          <a:endParaRPr lang="en-US"/>
        </a:p>
      </dgm:t>
    </dgm:pt>
    <dgm:pt modelId="{35E64937-A72D-4B3D-BE85-33BA06B2EE1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Trans-national crimes (Jurisdiction?)</a:t>
          </a:r>
          <a:endParaRPr lang="en-US" sz="1800" dirty="0">
            <a:solidFill>
              <a:srgbClr val="646464"/>
            </a:solidFill>
          </a:endParaRPr>
        </a:p>
      </dgm:t>
    </dgm:pt>
    <dgm:pt modelId="{D58DC4A8-7159-433A-8EB6-A9EDF6870C27}" type="parTrans" cxnId="{386BFB94-4D62-49CA-9BAF-51684DC1B172}">
      <dgm:prSet/>
      <dgm:spPr/>
      <dgm:t>
        <a:bodyPr/>
        <a:lstStyle/>
        <a:p>
          <a:endParaRPr lang="en-US"/>
        </a:p>
      </dgm:t>
    </dgm:pt>
    <dgm:pt modelId="{B9E78304-30AA-46AA-9935-85FE491BF2BD}" type="sibTrans" cxnId="{386BFB94-4D62-49CA-9BAF-51684DC1B172}">
      <dgm:prSet/>
      <dgm:spPr/>
      <dgm:t>
        <a:bodyPr/>
        <a:lstStyle/>
        <a:p>
          <a:endParaRPr lang="en-US"/>
        </a:p>
      </dgm:t>
    </dgm:pt>
    <dgm:pt modelId="{0DAD6156-121C-469C-BABE-4904396522C0}">
      <dgm:prSet phldrT="[Text]"/>
      <dgm:spPr/>
      <dgm:t>
        <a:bodyPr/>
        <a:lstStyle/>
        <a:p>
          <a:r>
            <a:rPr lang="en-US" dirty="0" smtClean="0"/>
            <a:t>Regulatory Challenges</a:t>
          </a:r>
          <a:endParaRPr lang="en-US" dirty="0"/>
        </a:p>
      </dgm:t>
    </dgm:pt>
    <dgm:pt modelId="{F8C7E3E6-808F-4530-97E8-1C00F9EFDC35}" type="parTrans" cxnId="{373D1583-695D-48F8-9B93-DE1F69E643FA}">
      <dgm:prSet/>
      <dgm:spPr/>
      <dgm:t>
        <a:bodyPr/>
        <a:lstStyle/>
        <a:p>
          <a:endParaRPr lang="en-US"/>
        </a:p>
      </dgm:t>
    </dgm:pt>
    <dgm:pt modelId="{CE40107E-D4C2-4285-AABF-49D3833D1893}" type="sibTrans" cxnId="{373D1583-695D-48F8-9B93-DE1F69E643FA}">
      <dgm:prSet/>
      <dgm:spPr/>
      <dgm:t>
        <a:bodyPr/>
        <a:lstStyle/>
        <a:p>
          <a:endParaRPr lang="en-US"/>
        </a:p>
      </dgm:t>
    </dgm:pt>
    <dgm:pt modelId="{D5EBC5BE-9BAD-431E-9827-B33E0A7FD099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Maintenance of electronic records by service providers </a:t>
          </a:r>
          <a:endParaRPr lang="en-US" sz="1800" dirty="0">
            <a:solidFill>
              <a:srgbClr val="646464"/>
            </a:solidFill>
          </a:endParaRPr>
        </a:p>
      </dgm:t>
    </dgm:pt>
    <dgm:pt modelId="{F10BB606-46AD-43B2-A9FB-20438C7E67E1}" type="parTrans" cxnId="{FDE993FA-4229-41FA-B37C-59007426C4BE}">
      <dgm:prSet/>
      <dgm:spPr/>
      <dgm:t>
        <a:bodyPr/>
        <a:lstStyle/>
        <a:p>
          <a:endParaRPr lang="en-US"/>
        </a:p>
      </dgm:t>
    </dgm:pt>
    <dgm:pt modelId="{4589A5D6-B2D0-4F74-A4D3-80021F503B71}" type="sibTrans" cxnId="{FDE993FA-4229-41FA-B37C-59007426C4BE}">
      <dgm:prSet/>
      <dgm:spPr/>
      <dgm:t>
        <a:bodyPr/>
        <a:lstStyle/>
        <a:p>
          <a:endParaRPr lang="en-US"/>
        </a:p>
      </dgm:t>
    </dgm:pt>
    <dgm:pt modelId="{BA91B5DB-E711-42BB-89E2-AA3CD77BBA71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Standards of data preservation (Period/ process etc)</a:t>
          </a:r>
          <a:endParaRPr lang="en-US" sz="1800" dirty="0">
            <a:solidFill>
              <a:srgbClr val="646464"/>
            </a:solidFill>
          </a:endParaRPr>
        </a:p>
      </dgm:t>
    </dgm:pt>
    <dgm:pt modelId="{A1406606-F3E7-435F-9B9C-4EFB9CED126E}" type="parTrans" cxnId="{E6F68891-8603-4E75-B2AE-EABE5F5A7753}">
      <dgm:prSet/>
      <dgm:spPr/>
      <dgm:t>
        <a:bodyPr/>
        <a:lstStyle/>
        <a:p>
          <a:endParaRPr lang="en-US"/>
        </a:p>
      </dgm:t>
    </dgm:pt>
    <dgm:pt modelId="{7A809039-0F41-4614-A6D7-1E3574CC7E8F}" type="sibTrans" cxnId="{E6F68891-8603-4E75-B2AE-EABE5F5A7753}">
      <dgm:prSet/>
      <dgm:spPr/>
      <dgm:t>
        <a:bodyPr/>
        <a:lstStyle/>
        <a:p>
          <a:endParaRPr lang="en-US"/>
        </a:p>
      </dgm:t>
    </dgm:pt>
    <dgm:pt modelId="{E74269B1-BF76-444B-A0C4-39B57553E188}">
      <dgm:prSet phldrT="[Text]"/>
      <dgm:spPr/>
      <dgm:t>
        <a:bodyPr/>
        <a:lstStyle/>
        <a:p>
          <a:r>
            <a:rPr lang="en-US" dirty="0" smtClean="0"/>
            <a:t>Technological Challenges</a:t>
          </a:r>
          <a:endParaRPr lang="en-US" dirty="0"/>
        </a:p>
      </dgm:t>
    </dgm:pt>
    <dgm:pt modelId="{218653DC-0863-40B8-A779-20FA3BDAD896}" type="parTrans" cxnId="{251B8F47-E9E2-40C2-9407-50ED7EFEBAFC}">
      <dgm:prSet/>
      <dgm:spPr/>
      <dgm:t>
        <a:bodyPr/>
        <a:lstStyle/>
        <a:p>
          <a:endParaRPr lang="en-US"/>
        </a:p>
      </dgm:t>
    </dgm:pt>
    <dgm:pt modelId="{E975BAD8-A5CD-45DD-81CF-FA8D2AEDA79A}" type="sibTrans" cxnId="{251B8F47-E9E2-40C2-9407-50ED7EFEBAFC}">
      <dgm:prSet/>
      <dgm:spPr/>
      <dgm:t>
        <a:bodyPr/>
        <a:lstStyle/>
        <a:p>
          <a:endParaRPr lang="en-US"/>
        </a:p>
      </dgm:t>
    </dgm:pt>
    <dgm:pt modelId="{40D82EB1-D3AF-4CD5-BFA3-EF7A1426E11E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Network forensics</a:t>
          </a:r>
          <a:endParaRPr lang="en-US" sz="1800" dirty="0">
            <a:solidFill>
              <a:srgbClr val="646464"/>
            </a:solidFill>
          </a:endParaRPr>
        </a:p>
      </dgm:t>
    </dgm:pt>
    <dgm:pt modelId="{43CA73E6-2ECD-48A5-A867-DCCA4DC5A1F1}" type="parTrans" cxnId="{9F9E64AA-1F95-45D7-840F-91A87E6CAEDA}">
      <dgm:prSet/>
      <dgm:spPr/>
      <dgm:t>
        <a:bodyPr/>
        <a:lstStyle/>
        <a:p>
          <a:endParaRPr lang="en-US"/>
        </a:p>
      </dgm:t>
    </dgm:pt>
    <dgm:pt modelId="{1E8BDB2D-B3F6-4B24-A682-B7D6BB7F4F1F}" type="sibTrans" cxnId="{9F9E64AA-1F95-45D7-840F-91A87E6CAEDA}">
      <dgm:prSet/>
      <dgm:spPr/>
      <dgm:t>
        <a:bodyPr/>
        <a:lstStyle/>
        <a:p>
          <a:endParaRPr lang="en-US"/>
        </a:p>
      </dgm:t>
    </dgm:pt>
    <dgm:pt modelId="{BECC5500-6DF4-4008-9F65-4404C4060093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Technology change and changing forensic practices</a:t>
          </a:r>
          <a:endParaRPr lang="en-US" sz="1800" dirty="0">
            <a:solidFill>
              <a:srgbClr val="646464"/>
            </a:solidFill>
          </a:endParaRPr>
        </a:p>
      </dgm:t>
    </dgm:pt>
    <dgm:pt modelId="{6AA9FD9C-7A50-4AB7-9EDF-FD4685AAA2DE}" type="parTrans" cxnId="{0FA16041-0A1F-4D4E-8CD3-B58E2725F272}">
      <dgm:prSet/>
      <dgm:spPr/>
      <dgm:t>
        <a:bodyPr/>
        <a:lstStyle/>
        <a:p>
          <a:endParaRPr lang="en-US"/>
        </a:p>
      </dgm:t>
    </dgm:pt>
    <dgm:pt modelId="{F0C09ED0-42FB-4109-86E3-A82D1A11A139}" type="sibTrans" cxnId="{0FA16041-0A1F-4D4E-8CD3-B58E2725F272}">
      <dgm:prSet/>
      <dgm:spPr/>
      <dgm:t>
        <a:bodyPr/>
        <a:lstStyle/>
        <a:p>
          <a:endParaRPr lang="en-US"/>
        </a:p>
      </dgm:t>
    </dgm:pt>
    <dgm:pt modelId="{ABFF64AE-0131-4553-AB0B-300B9966AB3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Legal viability of investigative procedures</a:t>
          </a:r>
          <a:endParaRPr lang="en-US" sz="1800" dirty="0">
            <a:solidFill>
              <a:srgbClr val="646464"/>
            </a:solidFill>
          </a:endParaRPr>
        </a:p>
      </dgm:t>
    </dgm:pt>
    <dgm:pt modelId="{AB1AC484-6952-4004-84F3-B4E1240ABB6C}" type="parTrans" cxnId="{B8EF2F65-97DF-4B1C-88D2-10F55C13ABE6}">
      <dgm:prSet/>
      <dgm:spPr/>
      <dgm:t>
        <a:bodyPr/>
        <a:lstStyle/>
        <a:p>
          <a:endParaRPr lang="en-US"/>
        </a:p>
      </dgm:t>
    </dgm:pt>
    <dgm:pt modelId="{0CF09BF5-31C8-4C01-887B-73EE40B78E45}" type="sibTrans" cxnId="{B8EF2F65-97DF-4B1C-88D2-10F55C13ABE6}">
      <dgm:prSet/>
      <dgm:spPr/>
      <dgm:t>
        <a:bodyPr/>
        <a:lstStyle/>
        <a:p>
          <a:endParaRPr lang="en-US"/>
        </a:p>
      </dgm:t>
    </dgm:pt>
    <dgm:pt modelId="{7BDAAD43-DFE2-4178-BCCB-0FFD2929E3ED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Data stored on internet clouds</a:t>
          </a:r>
          <a:endParaRPr lang="en-US" sz="1800" dirty="0">
            <a:solidFill>
              <a:srgbClr val="646464"/>
            </a:solidFill>
          </a:endParaRPr>
        </a:p>
      </dgm:t>
    </dgm:pt>
    <dgm:pt modelId="{89C178AB-6DBD-4CCA-9E69-84DF31A59105}" type="parTrans" cxnId="{A2C65C64-18C4-412C-A8D4-64BFD1AE5E29}">
      <dgm:prSet/>
      <dgm:spPr/>
      <dgm:t>
        <a:bodyPr/>
        <a:lstStyle/>
        <a:p>
          <a:endParaRPr lang="en-US"/>
        </a:p>
      </dgm:t>
    </dgm:pt>
    <dgm:pt modelId="{C3F17F30-72E2-4D4B-B921-464F096C124F}" type="sibTrans" cxnId="{A2C65C64-18C4-412C-A8D4-64BFD1AE5E29}">
      <dgm:prSet/>
      <dgm:spPr/>
      <dgm:t>
        <a:bodyPr/>
        <a:lstStyle/>
        <a:p>
          <a:endParaRPr lang="en-US"/>
        </a:p>
      </dgm:t>
    </dgm:pt>
    <dgm:pt modelId="{B18D6DAD-1283-44A6-AC1C-3306D6F7F167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Complexity 65 B</a:t>
          </a:r>
          <a:endParaRPr lang="en-US" sz="1800" dirty="0">
            <a:solidFill>
              <a:srgbClr val="646464"/>
            </a:solidFill>
          </a:endParaRPr>
        </a:p>
      </dgm:t>
    </dgm:pt>
    <dgm:pt modelId="{3EB12556-2EA6-4602-94D5-5E46A5A9C591}" type="parTrans" cxnId="{B36E7568-7BF2-4D0C-A687-51BB64E6ED5C}">
      <dgm:prSet/>
      <dgm:spPr/>
      <dgm:t>
        <a:bodyPr/>
        <a:lstStyle/>
        <a:p>
          <a:endParaRPr lang="en-GB"/>
        </a:p>
      </dgm:t>
    </dgm:pt>
    <dgm:pt modelId="{6353B7C1-423D-4E21-9EB6-A68563D020FE}" type="sibTrans" cxnId="{B36E7568-7BF2-4D0C-A687-51BB64E6ED5C}">
      <dgm:prSet/>
      <dgm:spPr/>
      <dgm:t>
        <a:bodyPr/>
        <a:lstStyle/>
        <a:p>
          <a:endParaRPr lang="en-GB"/>
        </a:p>
      </dgm:t>
    </dgm:pt>
    <dgm:pt modelId="{23ECDAF9-C474-4963-AA31-2C86E61B16D2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Immunity of middlemen u/s 78 IT Act</a:t>
          </a:r>
          <a:endParaRPr lang="en-US" sz="1800" dirty="0">
            <a:solidFill>
              <a:srgbClr val="646464"/>
            </a:solidFill>
          </a:endParaRPr>
        </a:p>
      </dgm:t>
    </dgm:pt>
    <dgm:pt modelId="{0576ABF9-3597-4B3D-B6D0-6EFEBDE5CFBC}" type="parTrans" cxnId="{B512638B-4A52-468A-B665-7E8A004D4BC3}">
      <dgm:prSet/>
      <dgm:spPr/>
      <dgm:t>
        <a:bodyPr/>
        <a:lstStyle/>
        <a:p>
          <a:endParaRPr lang="en-GB"/>
        </a:p>
      </dgm:t>
    </dgm:pt>
    <dgm:pt modelId="{EABBDC03-1F1A-4198-9698-E23DE41FB546}" type="sibTrans" cxnId="{B512638B-4A52-468A-B665-7E8A004D4BC3}">
      <dgm:prSet/>
      <dgm:spPr/>
      <dgm:t>
        <a:bodyPr/>
        <a:lstStyle/>
        <a:p>
          <a:endParaRPr lang="en-GB"/>
        </a:p>
      </dgm:t>
    </dgm:pt>
    <dgm:pt modelId="{80DD1733-62D7-4DA8-91A0-02E680E00DD9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Complexity of MLAT &amp; Letter Rogatory</a:t>
          </a:r>
          <a:endParaRPr lang="en-US" sz="1800" dirty="0">
            <a:solidFill>
              <a:srgbClr val="646464"/>
            </a:solidFill>
          </a:endParaRPr>
        </a:p>
      </dgm:t>
    </dgm:pt>
    <dgm:pt modelId="{37D5DC9F-A7D7-42CD-9568-BB624329DE58}" type="parTrans" cxnId="{107E6CA2-C4CC-41AA-9611-55B2721C4EA2}">
      <dgm:prSet/>
      <dgm:spPr/>
      <dgm:t>
        <a:bodyPr/>
        <a:lstStyle/>
        <a:p>
          <a:endParaRPr lang="en-GB"/>
        </a:p>
      </dgm:t>
    </dgm:pt>
    <dgm:pt modelId="{925E5357-C6DE-4497-8140-E29A49105F9B}" type="sibTrans" cxnId="{107E6CA2-C4CC-41AA-9611-55B2721C4EA2}">
      <dgm:prSet/>
      <dgm:spPr/>
      <dgm:t>
        <a:bodyPr/>
        <a:lstStyle/>
        <a:p>
          <a:endParaRPr lang="en-GB"/>
        </a:p>
      </dgm:t>
    </dgm:pt>
    <dgm:pt modelId="{59C10AC2-43AD-488B-A51F-AEB9A5E67081}">
      <dgm:prSet phldrT="[Text]" custT="1"/>
      <dgm:spPr/>
      <dgm:t>
        <a:bodyPr/>
        <a:lstStyle/>
        <a:p>
          <a:r>
            <a:rPr lang="en-US" sz="1800" dirty="0" smtClean="0">
              <a:solidFill>
                <a:srgbClr val="646464"/>
              </a:solidFill>
            </a:rPr>
            <a:t>Proxy servers and email spoofing</a:t>
          </a:r>
          <a:endParaRPr lang="en-US" sz="1800" dirty="0">
            <a:solidFill>
              <a:srgbClr val="646464"/>
            </a:solidFill>
          </a:endParaRPr>
        </a:p>
      </dgm:t>
    </dgm:pt>
    <dgm:pt modelId="{CEB467A0-D1A9-42D3-8697-EFB2F7789B8B}" type="parTrans" cxnId="{DDB3051B-AA40-44A2-9B78-F75530C616B9}">
      <dgm:prSet/>
      <dgm:spPr/>
      <dgm:t>
        <a:bodyPr/>
        <a:lstStyle/>
        <a:p>
          <a:endParaRPr lang="en-GB"/>
        </a:p>
      </dgm:t>
    </dgm:pt>
    <dgm:pt modelId="{98A623F0-12F6-4A7A-B98A-B67D7552EAE9}" type="sibTrans" cxnId="{DDB3051B-AA40-44A2-9B78-F75530C616B9}">
      <dgm:prSet/>
      <dgm:spPr/>
      <dgm:t>
        <a:bodyPr/>
        <a:lstStyle/>
        <a:p>
          <a:endParaRPr lang="en-GB"/>
        </a:p>
      </dgm:t>
    </dgm:pt>
    <dgm:pt modelId="{B3AC6FBE-329A-41F5-B8CD-CEA98380DD4C}" type="pres">
      <dgm:prSet presAssocID="{818B18B2-52C0-4504-B423-B989FBE9A3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BEC2A-A916-4A0B-BC66-9CFC85DE789F}" type="pres">
      <dgm:prSet presAssocID="{3CF52C1D-8B44-436E-930F-606398BAB019}" presName="composite" presStyleCnt="0"/>
      <dgm:spPr/>
      <dgm:t>
        <a:bodyPr/>
        <a:lstStyle/>
        <a:p>
          <a:endParaRPr lang="en-US"/>
        </a:p>
      </dgm:t>
    </dgm:pt>
    <dgm:pt modelId="{90487400-181D-44A3-B045-36F96BFFF48D}" type="pres">
      <dgm:prSet presAssocID="{3CF52C1D-8B44-436E-930F-606398BAB01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F0718-B01D-475D-8360-B017419A004A}" type="pres">
      <dgm:prSet presAssocID="{3CF52C1D-8B44-436E-930F-606398BAB01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76DE2-B7B6-4C61-92E6-629C88961DBE}" type="pres">
      <dgm:prSet presAssocID="{65AA301D-AA3A-4062-AAFF-BE7C48B3269C}" presName="space" presStyleCnt="0"/>
      <dgm:spPr/>
      <dgm:t>
        <a:bodyPr/>
        <a:lstStyle/>
        <a:p>
          <a:endParaRPr lang="en-US"/>
        </a:p>
      </dgm:t>
    </dgm:pt>
    <dgm:pt modelId="{A323E4CF-5578-45C7-9E33-C3CF8FA5D13D}" type="pres">
      <dgm:prSet presAssocID="{0DAD6156-121C-469C-BABE-4904396522C0}" presName="composite" presStyleCnt="0"/>
      <dgm:spPr/>
      <dgm:t>
        <a:bodyPr/>
        <a:lstStyle/>
        <a:p>
          <a:endParaRPr lang="en-US"/>
        </a:p>
      </dgm:t>
    </dgm:pt>
    <dgm:pt modelId="{FC50A710-F3E3-4164-98B4-BF84651FC41E}" type="pres">
      <dgm:prSet presAssocID="{0DAD6156-121C-469C-BABE-4904396522C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C3C69-0A01-4467-AA44-C107C09E5D80}" type="pres">
      <dgm:prSet presAssocID="{0DAD6156-121C-469C-BABE-4904396522C0}" presName="desTx" presStyleLbl="alignAccFollowNode1" presStyleIdx="1" presStyleCnt="3" custScaleY="100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99247A-CAC5-49B4-B7D4-A55F66807A6C}" type="pres">
      <dgm:prSet presAssocID="{CE40107E-D4C2-4285-AABF-49D3833D1893}" presName="space" presStyleCnt="0"/>
      <dgm:spPr/>
      <dgm:t>
        <a:bodyPr/>
        <a:lstStyle/>
        <a:p>
          <a:endParaRPr lang="en-US"/>
        </a:p>
      </dgm:t>
    </dgm:pt>
    <dgm:pt modelId="{CDC547A4-20B9-421E-89E1-194F9184E931}" type="pres">
      <dgm:prSet presAssocID="{E74269B1-BF76-444B-A0C4-39B57553E188}" presName="composite" presStyleCnt="0"/>
      <dgm:spPr/>
      <dgm:t>
        <a:bodyPr/>
        <a:lstStyle/>
        <a:p>
          <a:endParaRPr lang="en-US"/>
        </a:p>
      </dgm:t>
    </dgm:pt>
    <dgm:pt modelId="{5EE7AC42-C9A7-4204-BE28-0F2AFBAA9ACD}" type="pres">
      <dgm:prSet presAssocID="{E74269B1-BF76-444B-A0C4-39B57553E1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27065-85F7-449B-9250-AE7296E12910}" type="pres">
      <dgm:prSet presAssocID="{E74269B1-BF76-444B-A0C4-39B57553E188}" presName="desTx" presStyleLbl="alignAccFollowNode1" presStyleIdx="2" presStyleCnt="3" custScaleY="99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39DEDF-C391-42FD-9D68-A1E31E6156F5}" type="presOf" srcId="{BA91B5DB-E711-42BB-89E2-AA3CD77BBA71}" destId="{AE7C3C69-0A01-4467-AA44-C107C09E5D80}" srcOrd="0" destOrd="1" presId="urn:microsoft.com/office/officeart/2005/8/layout/hList1"/>
    <dgm:cxn modelId="{132FEFBA-4675-4434-8FAF-F75AF29F5B4B}" type="presOf" srcId="{59C10AC2-43AD-488B-A51F-AEB9A5E67081}" destId="{54A27065-85F7-449B-9250-AE7296E12910}" srcOrd="0" destOrd="3" presId="urn:microsoft.com/office/officeart/2005/8/layout/hList1"/>
    <dgm:cxn modelId="{E6F68891-8603-4E75-B2AE-EABE5F5A7753}" srcId="{0DAD6156-121C-469C-BABE-4904396522C0}" destId="{BA91B5DB-E711-42BB-89E2-AA3CD77BBA71}" srcOrd="1" destOrd="0" parTransId="{A1406606-F3E7-435F-9B9C-4EFB9CED126E}" sibTransId="{7A809039-0F41-4614-A6D7-1E3574CC7E8F}"/>
    <dgm:cxn modelId="{A1D4F87D-2D34-4433-902D-EB731C1AA4EB}" type="presOf" srcId="{0DAD6156-121C-469C-BABE-4904396522C0}" destId="{FC50A710-F3E3-4164-98B4-BF84651FC41E}" srcOrd="0" destOrd="0" presId="urn:microsoft.com/office/officeart/2005/8/layout/hList1"/>
    <dgm:cxn modelId="{B8EF2F65-97DF-4B1C-88D2-10F55C13ABE6}" srcId="{3CF52C1D-8B44-436E-930F-606398BAB019}" destId="{ABFF64AE-0131-4553-AB0B-300B9966AB30}" srcOrd="1" destOrd="0" parTransId="{AB1AC484-6952-4004-84F3-B4E1240ABB6C}" sibTransId="{0CF09BF5-31C8-4C01-887B-73EE40B78E45}"/>
    <dgm:cxn modelId="{0FA16041-0A1F-4D4E-8CD3-B58E2725F272}" srcId="{E74269B1-BF76-444B-A0C4-39B57553E188}" destId="{BECC5500-6DF4-4008-9F65-4404C4060093}" srcOrd="1" destOrd="0" parTransId="{6AA9FD9C-7A50-4AB7-9EDF-FD4685AAA2DE}" sibTransId="{F0C09ED0-42FB-4109-86E3-A82D1A11A139}"/>
    <dgm:cxn modelId="{386BFB94-4D62-49CA-9BAF-51684DC1B172}" srcId="{3CF52C1D-8B44-436E-930F-606398BAB019}" destId="{35E64937-A72D-4B3D-BE85-33BA06B2EE10}" srcOrd="0" destOrd="0" parTransId="{D58DC4A8-7159-433A-8EB6-A9EDF6870C27}" sibTransId="{B9E78304-30AA-46AA-9935-85FE491BF2BD}"/>
    <dgm:cxn modelId="{A2C65C64-18C4-412C-A8D4-64BFD1AE5E29}" srcId="{E74269B1-BF76-444B-A0C4-39B57553E188}" destId="{7BDAAD43-DFE2-4178-BCCB-0FFD2929E3ED}" srcOrd="2" destOrd="0" parTransId="{89C178AB-6DBD-4CCA-9E69-84DF31A59105}" sibTransId="{C3F17F30-72E2-4D4B-B921-464F096C124F}"/>
    <dgm:cxn modelId="{165D9095-48E0-4030-A2C7-EEC2AA630A07}" type="presOf" srcId="{7BDAAD43-DFE2-4178-BCCB-0FFD2929E3ED}" destId="{54A27065-85F7-449B-9250-AE7296E12910}" srcOrd="0" destOrd="2" presId="urn:microsoft.com/office/officeart/2005/8/layout/hList1"/>
    <dgm:cxn modelId="{03ADE7EF-4B14-4200-9FAE-1AF3380EB379}" type="presOf" srcId="{40D82EB1-D3AF-4CD5-BFA3-EF7A1426E11E}" destId="{54A27065-85F7-449B-9250-AE7296E12910}" srcOrd="0" destOrd="0" presId="urn:microsoft.com/office/officeart/2005/8/layout/hList1"/>
    <dgm:cxn modelId="{6A5EB0EE-94AA-4497-9977-4EE113A1F688}" type="presOf" srcId="{80DD1733-62D7-4DA8-91A0-02E680E00DD9}" destId="{AE7C3C69-0A01-4467-AA44-C107C09E5D80}" srcOrd="0" destOrd="2" presId="urn:microsoft.com/office/officeart/2005/8/layout/hList1"/>
    <dgm:cxn modelId="{6CAA653B-59EF-4000-8EFF-95B229C75567}" type="presOf" srcId="{D5EBC5BE-9BAD-431E-9827-B33E0A7FD099}" destId="{AE7C3C69-0A01-4467-AA44-C107C09E5D80}" srcOrd="0" destOrd="0" presId="urn:microsoft.com/office/officeart/2005/8/layout/hList1"/>
    <dgm:cxn modelId="{9F9E64AA-1F95-45D7-840F-91A87E6CAEDA}" srcId="{E74269B1-BF76-444B-A0C4-39B57553E188}" destId="{40D82EB1-D3AF-4CD5-BFA3-EF7A1426E11E}" srcOrd="0" destOrd="0" parTransId="{43CA73E6-2ECD-48A5-A867-DCCA4DC5A1F1}" sibTransId="{1E8BDB2D-B3F6-4B24-A682-B7D6BB7F4F1F}"/>
    <dgm:cxn modelId="{ACD4E3B7-F8C2-4647-B4CC-1D1CFF076DD6}" type="presOf" srcId="{35E64937-A72D-4B3D-BE85-33BA06B2EE10}" destId="{281F0718-B01D-475D-8360-B017419A004A}" srcOrd="0" destOrd="0" presId="urn:microsoft.com/office/officeart/2005/8/layout/hList1"/>
    <dgm:cxn modelId="{DEC0A9F7-EF56-42D1-9A39-C7389D934B98}" type="presOf" srcId="{B18D6DAD-1283-44A6-AC1C-3306D6F7F167}" destId="{281F0718-B01D-475D-8360-B017419A004A}" srcOrd="0" destOrd="2" presId="urn:microsoft.com/office/officeart/2005/8/layout/hList1"/>
    <dgm:cxn modelId="{107E6CA2-C4CC-41AA-9611-55B2721C4EA2}" srcId="{0DAD6156-121C-469C-BABE-4904396522C0}" destId="{80DD1733-62D7-4DA8-91A0-02E680E00DD9}" srcOrd="2" destOrd="0" parTransId="{37D5DC9F-A7D7-42CD-9568-BB624329DE58}" sibTransId="{925E5357-C6DE-4497-8140-E29A49105F9B}"/>
    <dgm:cxn modelId="{373D1583-695D-48F8-9B93-DE1F69E643FA}" srcId="{818B18B2-52C0-4504-B423-B989FBE9A37E}" destId="{0DAD6156-121C-469C-BABE-4904396522C0}" srcOrd="1" destOrd="0" parTransId="{F8C7E3E6-808F-4530-97E8-1C00F9EFDC35}" sibTransId="{CE40107E-D4C2-4285-AABF-49D3833D1893}"/>
    <dgm:cxn modelId="{FDE993FA-4229-41FA-B37C-59007426C4BE}" srcId="{0DAD6156-121C-469C-BABE-4904396522C0}" destId="{D5EBC5BE-9BAD-431E-9827-B33E0A7FD099}" srcOrd="0" destOrd="0" parTransId="{F10BB606-46AD-43B2-A9FB-20438C7E67E1}" sibTransId="{4589A5D6-B2D0-4F74-A4D3-80021F503B71}"/>
    <dgm:cxn modelId="{251B8F47-E9E2-40C2-9407-50ED7EFEBAFC}" srcId="{818B18B2-52C0-4504-B423-B989FBE9A37E}" destId="{E74269B1-BF76-444B-A0C4-39B57553E188}" srcOrd="2" destOrd="0" parTransId="{218653DC-0863-40B8-A779-20FA3BDAD896}" sibTransId="{E975BAD8-A5CD-45DD-81CF-FA8D2AEDA79A}"/>
    <dgm:cxn modelId="{B512638B-4A52-468A-B665-7E8A004D4BC3}" srcId="{3CF52C1D-8B44-436E-930F-606398BAB019}" destId="{23ECDAF9-C474-4963-AA31-2C86E61B16D2}" srcOrd="3" destOrd="0" parTransId="{0576ABF9-3597-4B3D-B6D0-6EFEBDE5CFBC}" sibTransId="{EABBDC03-1F1A-4198-9698-E23DE41FB546}"/>
    <dgm:cxn modelId="{42FA6033-3E56-444B-962D-ACA87F0A25BA}" type="presOf" srcId="{23ECDAF9-C474-4963-AA31-2C86E61B16D2}" destId="{281F0718-B01D-475D-8360-B017419A004A}" srcOrd="0" destOrd="3" presId="urn:microsoft.com/office/officeart/2005/8/layout/hList1"/>
    <dgm:cxn modelId="{F285F19A-D793-47EB-8021-22D3C74433E8}" type="presOf" srcId="{E74269B1-BF76-444B-A0C4-39B57553E188}" destId="{5EE7AC42-C9A7-4204-BE28-0F2AFBAA9ACD}" srcOrd="0" destOrd="0" presId="urn:microsoft.com/office/officeart/2005/8/layout/hList1"/>
    <dgm:cxn modelId="{AFC735E6-D9C5-4C2D-AA04-7EE297AC1643}" srcId="{818B18B2-52C0-4504-B423-B989FBE9A37E}" destId="{3CF52C1D-8B44-436E-930F-606398BAB019}" srcOrd="0" destOrd="0" parTransId="{29EE8D5B-20D4-4C8C-87BB-30B9EC0DF41B}" sibTransId="{65AA301D-AA3A-4062-AAFF-BE7C48B3269C}"/>
    <dgm:cxn modelId="{FE357010-27D9-40D5-8485-7ABE00B3B9C2}" type="presOf" srcId="{818B18B2-52C0-4504-B423-B989FBE9A37E}" destId="{B3AC6FBE-329A-41F5-B8CD-CEA98380DD4C}" srcOrd="0" destOrd="0" presId="urn:microsoft.com/office/officeart/2005/8/layout/hList1"/>
    <dgm:cxn modelId="{A1334FA2-DA46-4901-86C2-7EA20D5C6448}" type="presOf" srcId="{BECC5500-6DF4-4008-9F65-4404C4060093}" destId="{54A27065-85F7-449B-9250-AE7296E12910}" srcOrd="0" destOrd="1" presId="urn:microsoft.com/office/officeart/2005/8/layout/hList1"/>
    <dgm:cxn modelId="{B36E7568-7BF2-4D0C-A687-51BB64E6ED5C}" srcId="{3CF52C1D-8B44-436E-930F-606398BAB019}" destId="{B18D6DAD-1283-44A6-AC1C-3306D6F7F167}" srcOrd="2" destOrd="0" parTransId="{3EB12556-2EA6-4602-94D5-5E46A5A9C591}" sibTransId="{6353B7C1-423D-4E21-9EB6-A68563D020FE}"/>
    <dgm:cxn modelId="{DDB3051B-AA40-44A2-9B78-F75530C616B9}" srcId="{E74269B1-BF76-444B-A0C4-39B57553E188}" destId="{59C10AC2-43AD-488B-A51F-AEB9A5E67081}" srcOrd="3" destOrd="0" parTransId="{CEB467A0-D1A9-42D3-8697-EFB2F7789B8B}" sibTransId="{98A623F0-12F6-4A7A-B98A-B67D7552EAE9}"/>
    <dgm:cxn modelId="{EDD632C0-CD18-4488-BE59-213E68B86013}" type="presOf" srcId="{3CF52C1D-8B44-436E-930F-606398BAB019}" destId="{90487400-181D-44A3-B045-36F96BFFF48D}" srcOrd="0" destOrd="0" presId="urn:microsoft.com/office/officeart/2005/8/layout/hList1"/>
    <dgm:cxn modelId="{08CBD4E9-C123-4C65-BCC4-C90F62EA76C0}" type="presOf" srcId="{ABFF64AE-0131-4553-AB0B-300B9966AB30}" destId="{281F0718-B01D-475D-8360-B017419A004A}" srcOrd="0" destOrd="1" presId="urn:microsoft.com/office/officeart/2005/8/layout/hList1"/>
    <dgm:cxn modelId="{49E9D3A0-48B9-453F-BCAE-15BA2BBB1E47}" type="presParOf" srcId="{B3AC6FBE-329A-41F5-B8CD-CEA98380DD4C}" destId="{8C9BEC2A-A916-4A0B-BC66-9CFC85DE789F}" srcOrd="0" destOrd="0" presId="urn:microsoft.com/office/officeart/2005/8/layout/hList1"/>
    <dgm:cxn modelId="{F2D9BE13-8E03-4248-A479-29ECCCC9F4DF}" type="presParOf" srcId="{8C9BEC2A-A916-4A0B-BC66-9CFC85DE789F}" destId="{90487400-181D-44A3-B045-36F96BFFF48D}" srcOrd="0" destOrd="0" presId="urn:microsoft.com/office/officeart/2005/8/layout/hList1"/>
    <dgm:cxn modelId="{492E3C4B-2E9C-4F4F-ACB1-8ED898D9D821}" type="presParOf" srcId="{8C9BEC2A-A916-4A0B-BC66-9CFC85DE789F}" destId="{281F0718-B01D-475D-8360-B017419A004A}" srcOrd="1" destOrd="0" presId="urn:microsoft.com/office/officeart/2005/8/layout/hList1"/>
    <dgm:cxn modelId="{F5A56046-7CD8-405B-89B2-B1C51CAC121C}" type="presParOf" srcId="{B3AC6FBE-329A-41F5-B8CD-CEA98380DD4C}" destId="{D3D76DE2-B7B6-4C61-92E6-629C88961DBE}" srcOrd="1" destOrd="0" presId="urn:microsoft.com/office/officeart/2005/8/layout/hList1"/>
    <dgm:cxn modelId="{51A48704-32DF-4DB0-BC90-9AB7EEB08A82}" type="presParOf" srcId="{B3AC6FBE-329A-41F5-B8CD-CEA98380DD4C}" destId="{A323E4CF-5578-45C7-9E33-C3CF8FA5D13D}" srcOrd="2" destOrd="0" presId="urn:microsoft.com/office/officeart/2005/8/layout/hList1"/>
    <dgm:cxn modelId="{7334FD88-D3A3-4FD9-A247-7D0CB0A8229F}" type="presParOf" srcId="{A323E4CF-5578-45C7-9E33-C3CF8FA5D13D}" destId="{FC50A710-F3E3-4164-98B4-BF84651FC41E}" srcOrd="0" destOrd="0" presId="urn:microsoft.com/office/officeart/2005/8/layout/hList1"/>
    <dgm:cxn modelId="{6A310B36-FB2E-423C-9E52-F66370DD70C8}" type="presParOf" srcId="{A323E4CF-5578-45C7-9E33-C3CF8FA5D13D}" destId="{AE7C3C69-0A01-4467-AA44-C107C09E5D80}" srcOrd="1" destOrd="0" presId="urn:microsoft.com/office/officeart/2005/8/layout/hList1"/>
    <dgm:cxn modelId="{14E9759A-8D3A-42B7-8AAE-B64D45D0CCBE}" type="presParOf" srcId="{B3AC6FBE-329A-41F5-B8CD-CEA98380DD4C}" destId="{5599247A-CAC5-49B4-B7D4-A55F66807A6C}" srcOrd="3" destOrd="0" presId="urn:microsoft.com/office/officeart/2005/8/layout/hList1"/>
    <dgm:cxn modelId="{E62B9FF0-03EE-48C2-8464-4EFED8B78A32}" type="presParOf" srcId="{B3AC6FBE-329A-41F5-B8CD-CEA98380DD4C}" destId="{CDC547A4-20B9-421E-89E1-194F9184E931}" srcOrd="4" destOrd="0" presId="urn:microsoft.com/office/officeart/2005/8/layout/hList1"/>
    <dgm:cxn modelId="{F6EB7FF8-6D7D-4213-9ACC-E50684525852}" type="presParOf" srcId="{CDC547A4-20B9-421E-89E1-194F9184E931}" destId="{5EE7AC42-C9A7-4204-BE28-0F2AFBAA9ACD}" srcOrd="0" destOrd="0" presId="urn:microsoft.com/office/officeart/2005/8/layout/hList1"/>
    <dgm:cxn modelId="{E23A00B7-AFC9-4DAD-A4DF-09F3221454FD}" type="presParOf" srcId="{CDC547A4-20B9-421E-89E1-194F9184E931}" destId="{54A27065-85F7-449B-9250-AE7296E129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87400-181D-44A3-B045-36F96BFFF48D}">
      <dsp:nvSpPr>
        <dsp:cNvPr id="0" name=""/>
        <dsp:cNvSpPr/>
      </dsp:nvSpPr>
      <dsp:spPr>
        <a:xfrm>
          <a:off x="2428" y="366950"/>
          <a:ext cx="2368153" cy="9252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Legal Challenges</a:t>
          </a:r>
          <a:endParaRPr lang="en-US" sz="2800" kern="1200" dirty="0"/>
        </a:p>
      </dsp:txBody>
      <dsp:txXfrm>
        <a:off x="2428" y="366950"/>
        <a:ext cx="2368153" cy="925251"/>
      </dsp:txXfrm>
    </dsp:sp>
    <dsp:sp modelId="{281F0718-B01D-475D-8360-B017419A004A}">
      <dsp:nvSpPr>
        <dsp:cNvPr id="0" name=""/>
        <dsp:cNvSpPr/>
      </dsp:nvSpPr>
      <dsp:spPr>
        <a:xfrm>
          <a:off x="2428" y="1292201"/>
          <a:ext cx="2368153" cy="24048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Trans-national crimes (Jurisdiction?)</a:t>
          </a:r>
          <a:endParaRPr lang="en-US" sz="1800" kern="1200" dirty="0">
            <a:solidFill>
              <a:srgbClr val="64646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Legal viability of investigative procedures</a:t>
          </a:r>
          <a:endParaRPr lang="en-US" sz="1800" kern="1200" dirty="0">
            <a:solidFill>
              <a:srgbClr val="64646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Complexity 65 B</a:t>
          </a:r>
          <a:endParaRPr lang="en-US" sz="1800" kern="1200" dirty="0">
            <a:solidFill>
              <a:srgbClr val="64646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Immunity of middlemen u/s 78 IT Act</a:t>
          </a:r>
          <a:endParaRPr lang="en-US" sz="1800" kern="1200" dirty="0">
            <a:solidFill>
              <a:srgbClr val="646464"/>
            </a:solidFill>
          </a:endParaRPr>
        </a:p>
      </dsp:txBody>
      <dsp:txXfrm>
        <a:off x="2428" y="1292201"/>
        <a:ext cx="2368153" cy="2404847"/>
      </dsp:txXfrm>
    </dsp:sp>
    <dsp:sp modelId="{FC50A710-F3E3-4164-98B4-BF84651FC41E}">
      <dsp:nvSpPr>
        <dsp:cNvPr id="0" name=""/>
        <dsp:cNvSpPr/>
      </dsp:nvSpPr>
      <dsp:spPr>
        <a:xfrm>
          <a:off x="2702123" y="366811"/>
          <a:ext cx="2368153" cy="9252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Regulatory Challenges</a:t>
          </a:r>
          <a:endParaRPr lang="en-US" sz="2800" kern="1200" dirty="0"/>
        </a:p>
      </dsp:txBody>
      <dsp:txXfrm>
        <a:off x="2702123" y="366811"/>
        <a:ext cx="2368153" cy="925251"/>
      </dsp:txXfrm>
    </dsp:sp>
    <dsp:sp modelId="{AE7C3C69-0A01-4467-AA44-C107C09E5D80}">
      <dsp:nvSpPr>
        <dsp:cNvPr id="0" name=""/>
        <dsp:cNvSpPr/>
      </dsp:nvSpPr>
      <dsp:spPr>
        <a:xfrm>
          <a:off x="2702123" y="1291787"/>
          <a:ext cx="2368153" cy="240540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Maintenance of electronic records by service providers </a:t>
          </a:r>
          <a:endParaRPr lang="en-US" sz="1800" kern="1200" dirty="0">
            <a:solidFill>
              <a:srgbClr val="64646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Standards of data preservation (Period/ process etc)</a:t>
          </a:r>
          <a:endParaRPr lang="en-US" sz="1800" kern="1200" dirty="0">
            <a:solidFill>
              <a:srgbClr val="64646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Complexity of MLAT &amp; Letter Rogatory</a:t>
          </a:r>
          <a:endParaRPr lang="en-US" sz="1800" kern="1200" dirty="0">
            <a:solidFill>
              <a:srgbClr val="646464"/>
            </a:solidFill>
          </a:endParaRPr>
        </a:p>
      </dsp:txBody>
      <dsp:txXfrm>
        <a:off x="2702123" y="1291787"/>
        <a:ext cx="2368153" cy="2405401"/>
      </dsp:txXfrm>
    </dsp:sp>
    <dsp:sp modelId="{5EE7AC42-C9A7-4204-BE28-0F2AFBAA9ACD}">
      <dsp:nvSpPr>
        <dsp:cNvPr id="0" name=""/>
        <dsp:cNvSpPr/>
      </dsp:nvSpPr>
      <dsp:spPr>
        <a:xfrm>
          <a:off x="5401818" y="372361"/>
          <a:ext cx="2368153" cy="9252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4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Technological Challenges</a:t>
          </a:r>
          <a:endParaRPr lang="en-US" sz="2800" kern="1200" dirty="0"/>
        </a:p>
      </dsp:txBody>
      <dsp:txXfrm>
        <a:off x="5401818" y="372361"/>
        <a:ext cx="2368153" cy="925251"/>
      </dsp:txXfrm>
    </dsp:sp>
    <dsp:sp modelId="{54A27065-85F7-449B-9250-AE7296E12910}">
      <dsp:nvSpPr>
        <dsp:cNvPr id="0" name=""/>
        <dsp:cNvSpPr/>
      </dsp:nvSpPr>
      <dsp:spPr>
        <a:xfrm>
          <a:off x="5401818" y="1308434"/>
          <a:ext cx="2368153" cy="238320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Network forensics</a:t>
          </a:r>
          <a:endParaRPr lang="en-US" sz="1800" kern="1200" dirty="0">
            <a:solidFill>
              <a:srgbClr val="64646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Technology change and changing forensic practices</a:t>
          </a:r>
          <a:endParaRPr lang="en-US" sz="1800" kern="1200" dirty="0">
            <a:solidFill>
              <a:srgbClr val="64646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Data stored on internet clouds</a:t>
          </a:r>
          <a:endParaRPr lang="en-US" sz="1800" kern="1200" dirty="0">
            <a:solidFill>
              <a:srgbClr val="64646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646464"/>
              </a:solidFill>
            </a:rPr>
            <a:t>Proxy servers and email spoofing</a:t>
          </a:r>
          <a:endParaRPr lang="en-US" sz="1800" kern="1200" dirty="0">
            <a:solidFill>
              <a:srgbClr val="646464"/>
            </a:solidFill>
          </a:endParaRPr>
        </a:p>
      </dsp:txBody>
      <dsp:txXfrm>
        <a:off x="5401818" y="1308434"/>
        <a:ext cx="2368153" cy="2383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3/26/2016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74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9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8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0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7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3/26/2016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Logo with Panels"/>
          <p:cNvGrpSpPr/>
          <p:nvPr userDrawn="1"/>
        </p:nvGrpSpPr>
        <p:grpSpPr>
          <a:xfrm>
            <a:off x="1026670" y="-3151"/>
            <a:ext cx="8119495" cy="4838307"/>
            <a:chOff x="1129337" y="-4762"/>
            <a:chExt cx="8931444" cy="7311219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3" y="515878"/>
            <a:ext cx="33664" cy="14266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181545" defTabSz="674258"/>
            <a:r>
              <a:rPr lang="en-GB" sz="927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806824"/>
            <a:ext cx="5403273" cy="3360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2184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159910"/>
            <a:ext cx="5403273" cy="302458"/>
          </a:xfrm>
        </p:spPr>
        <p:txBody>
          <a:bodyPr>
            <a:spAutoFit/>
          </a:bodyPr>
          <a:lstStyle>
            <a:lvl1pPr marL="0" marR="0" indent="0" algn="l" defTabSz="67425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2184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24">
                <a:solidFill>
                  <a:schemeClr val="bg1"/>
                </a:solidFill>
                <a:latin typeface="+mj-lt"/>
              </a:defRPr>
            </a:lvl2pPr>
            <a:lvl3pPr marL="337129" indent="0" algn="l">
              <a:buNone/>
              <a:defRPr sz="1324">
                <a:solidFill>
                  <a:schemeClr val="bg1"/>
                </a:solidFill>
                <a:latin typeface="+mj-lt"/>
              </a:defRPr>
            </a:lvl3pPr>
            <a:lvl4pPr marL="674258" indent="0" algn="l">
              <a:buNone/>
              <a:defRPr sz="1324">
                <a:solidFill>
                  <a:schemeClr val="bg1"/>
                </a:solidFill>
                <a:latin typeface="+mj-lt"/>
              </a:defRPr>
            </a:lvl4pPr>
            <a:lvl5pPr marL="1011387" indent="0" algn="l">
              <a:buNone/>
              <a:defRPr sz="1324">
                <a:solidFill>
                  <a:schemeClr val="bg1"/>
                </a:solidFill>
                <a:latin typeface="+mj-lt"/>
              </a:defRPr>
            </a:lvl5pPr>
            <a:lvl6pPr marL="1348516" indent="0" algn="l">
              <a:buNone/>
              <a:defRPr sz="1324">
                <a:solidFill>
                  <a:schemeClr val="bg1"/>
                </a:solidFill>
                <a:latin typeface="+mj-lt"/>
              </a:defRPr>
            </a:lvl6pPr>
            <a:lvl7pPr marL="1685645" indent="0" algn="l">
              <a:buNone/>
              <a:defRPr sz="1324">
                <a:solidFill>
                  <a:schemeClr val="bg1"/>
                </a:solidFill>
                <a:latin typeface="+mj-lt"/>
              </a:defRPr>
            </a:lvl7pPr>
            <a:lvl8pPr marL="2022774" indent="0" algn="l">
              <a:buNone/>
              <a:defRPr sz="1324">
                <a:solidFill>
                  <a:schemeClr val="bg1"/>
                </a:solidFill>
                <a:latin typeface="+mj-lt"/>
              </a:defRPr>
            </a:lvl8pPr>
            <a:lvl9pPr marL="2359903" indent="0" algn="l">
              <a:buNone/>
              <a:defRPr sz="1324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2468880"/>
            <a:ext cx="1113905" cy="101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66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2674620"/>
            <a:ext cx="1111135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defTabSz="674258"/>
            <a:r>
              <a:rPr lang="en-GB" sz="662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2874309"/>
            <a:ext cx="111113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674258"/>
            <a:r>
              <a:rPr lang="en-GB" sz="662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34" name="Frame Line"/>
          <p:cNvCxnSpPr/>
          <p:nvPr userDrawn="1"/>
        </p:nvCxnSpPr>
        <p:spPr bwMode="black">
          <a:xfrm flipV="1">
            <a:off x="346364" y="2366367"/>
            <a:ext cx="1246909" cy="95294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731212" y="2363113"/>
            <a:ext cx="6126480" cy="2123963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1456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9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noProof="0" dirty="0"/>
          </a:p>
        </p:txBody>
      </p:sp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482138" y="1464385"/>
            <a:ext cx="8179724" cy="292271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482138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36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2" name="Draft stamp"/>
          <p:cNvSpPr txBox="1"/>
          <p:nvPr userDrawn="1">
            <p:custDataLst>
              <p:tags r:id="rId7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1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</p:spTree>
    <p:extLst>
      <p:ext uri="{BB962C8B-B14F-4D97-AF65-F5344CB8AC3E}">
        <p14:creationId xmlns:p14="http://schemas.microsoft.com/office/powerpoint/2010/main" val="368943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noProof="0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482138" y="1464385"/>
            <a:ext cx="4023360" cy="2922718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4638501" y="1464385"/>
            <a:ext cx="4023360" cy="2922718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9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7" name="Draft stamp"/>
          <p:cNvSpPr txBox="1"/>
          <p:nvPr userDrawn="1">
            <p:custDataLst>
              <p:tags r:id="rId8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</p:spTree>
    <p:extLst>
      <p:ext uri="{BB962C8B-B14F-4D97-AF65-F5344CB8AC3E}">
        <p14:creationId xmlns:p14="http://schemas.microsoft.com/office/powerpoint/2010/main" val="1453199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2138" y="1464385"/>
            <a:ext cx="5406044" cy="292271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026727" y="1464385"/>
            <a:ext cx="2635135" cy="292271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7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2137" y="1464385"/>
            <a:ext cx="2635135" cy="292271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256830" y="1464385"/>
            <a:ext cx="5403273" cy="292271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</p:spTree>
    <p:extLst>
      <p:ext uri="{BB962C8B-B14F-4D97-AF65-F5344CB8AC3E}">
        <p14:creationId xmlns:p14="http://schemas.microsoft.com/office/powerpoint/2010/main" val="399139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7" y="1464385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82138" y="2977179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2" y="1464385"/>
            <a:ext cx="4023360" cy="292271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2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0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</p:spTree>
    <p:extLst>
      <p:ext uri="{BB962C8B-B14F-4D97-AF65-F5344CB8AC3E}">
        <p14:creationId xmlns:p14="http://schemas.microsoft.com/office/powerpoint/2010/main" val="1047208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3466" y="1464385"/>
            <a:ext cx="4023360" cy="292271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2" y="1464385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1" y="2977179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2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1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2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82138" y="1464385"/>
            <a:ext cx="2635135" cy="2922718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258588" y="1464385"/>
            <a:ext cx="2635135" cy="2922718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026727" y="1464385"/>
            <a:ext cx="2635135" cy="2922718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36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33" name="Draft stamp"/>
          <p:cNvSpPr txBox="1"/>
          <p:nvPr userDrawn="1">
            <p:custDataLst>
              <p:tags r:id="rId9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32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</p:spTree>
    <p:extLst>
      <p:ext uri="{BB962C8B-B14F-4D97-AF65-F5344CB8AC3E}">
        <p14:creationId xmlns:p14="http://schemas.microsoft.com/office/powerpoint/2010/main" val="120878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464385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638502" y="1464385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2977179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4638502" y="2977179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22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5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</p:spTree>
    <p:extLst>
      <p:ext uri="{BB962C8B-B14F-4D97-AF65-F5344CB8AC3E}">
        <p14:creationId xmlns:p14="http://schemas.microsoft.com/office/powerpoint/2010/main" val="2538942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464385"/>
            <a:ext cx="8179724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2977179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638502" y="2977179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</p:spTree>
    <p:extLst>
      <p:ext uri="{BB962C8B-B14F-4D97-AF65-F5344CB8AC3E}">
        <p14:creationId xmlns:p14="http://schemas.microsoft.com/office/powerpoint/2010/main" val="257985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3/26/2016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err="1" smtClean="0"/>
              <a:t>Ravindranath</a:t>
            </a:r>
            <a:r>
              <a:rPr lang="en-US" dirty="0" smtClean="0"/>
              <a:t> </a:t>
            </a:r>
            <a:r>
              <a:rPr lang="en-US" dirty="0" err="1" smtClean="0"/>
              <a:t>Patil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3466" y="1464385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638501" y="1464385"/>
            <a:ext cx="4023360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2977179"/>
            <a:ext cx="8179724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</p:spTree>
    <p:extLst>
      <p:ext uri="{BB962C8B-B14F-4D97-AF65-F5344CB8AC3E}">
        <p14:creationId xmlns:p14="http://schemas.microsoft.com/office/powerpoint/2010/main" val="2839350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7" y="1464385"/>
            <a:ext cx="2635135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254259" y="1464385"/>
            <a:ext cx="2635135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026726" y="1464385"/>
            <a:ext cx="2635135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482137" y="2977179"/>
            <a:ext cx="2635135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254259" y="2977179"/>
            <a:ext cx="2635135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026726" y="2977179"/>
            <a:ext cx="2635135" cy="1409924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35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2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</p:spTree>
    <p:extLst>
      <p:ext uri="{BB962C8B-B14F-4D97-AF65-F5344CB8AC3E}">
        <p14:creationId xmlns:p14="http://schemas.microsoft.com/office/powerpoint/2010/main" val="1934384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15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05501"/>
            <a:ext cx="2743200" cy="1120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9" name="Draft stamp"/>
          <p:cNvSpPr txBox="1"/>
          <p:nvPr userDrawn="1">
            <p:custDataLst>
              <p:tags r:id="rId6"/>
            </p:custDataLst>
          </p:nvPr>
        </p:nvSpPr>
        <p:spPr>
          <a:xfrm>
            <a:off x="8655993" y="524117"/>
            <a:ext cx="65" cy="1323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860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sp>
        <p:nvSpPr>
          <p:cNvPr id="16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538412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  <a:ea typeface="Cambria Math" pitchFamily="18" charset="0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2922114" y="350969"/>
            <a:ext cx="5733942" cy="101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662" noProof="1" smtClean="0">
                <a:solidFill>
                  <a:srgbClr val="000000"/>
                </a:solidFill>
              </a:rPr>
              <a:t>16/10/2015 C:\Users\ravindranathp989\Documents\Advance search techniques\Advanced internet search techniques for open source intelligence_v1.pptx</a:t>
            </a:r>
          </a:p>
        </p:txBody>
      </p:sp>
    </p:spTree>
    <p:extLst>
      <p:ext uri="{BB962C8B-B14F-4D97-AF65-F5344CB8AC3E}">
        <p14:creationId xmlns:p14="http://schemas.microsoft.com/office/powerpoint/2010/main" val="3502125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533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Insert banner statement here</a:t>
            </a:r>
            <a:endParaRPr lang="en-GB" noProof="0" dirty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200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100615"/>
            <a:ext cx="8179724" cy="3429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2382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324">
                <a:solidFill>
                  <a:schemeClr val="bg1"/>
                </a:solidFill>
                <a:latin typeface="+mj-lt"/>
              </a:defRPr>
            </a:lvl2pPr>
            <a:lvl3pPr marL="337129" indent="0" algn="l">
              <a:buNone/>
              <a:defRPr sz="1324">
                <a:solidFill>
                  <a:schemeClr val="bg1"/>
                </a:solidFill>
                <a:latin typeface="+mj-lt"/>
              </a:defRPr>
            </a:lvl3pPr>
            <a:lvl4pPr marL="674258" indent="0" algn="l">
              <a:buNone/>
              <a:defRPr sz="1324">
                <a:solidFill>
                  <a:schemeClr val="bg1"/>
                </a:solidFill>
                <a:latin typeface="+mj-lt"/>
              </a:defRPr>
            </a:lvl4pPr>
            <a:lvl5pPr marL="1011387" indent="0" algn="l">
              <a:buNone/>
              <a:defRPr sz="1324">
                <a:solidFill>
                  <a:schemeClr val="bg1"/>
                </a:solidFill>
                <a:latin typeface="+mj-lt"/>
              </a:defRPr>
            </a:lvl5pPr>
            <a:lvl6pPr marL="1348516" indent="0" algn="l">
              <a:buNone/>
              <a:defRPr sz="1324">
                <a:solidFill>
                  <a:schemeClr val="bg1"/>
                </a:solidFill>
                <a:latin typeface="+mj-lt"/>
              </a:defRPr>
            </a:lvl6pPr>
            <a:lvl7pPr marL="1685645" indent="0" algn="l">
              <a:buNone/>
              <a:defRPr sz="1324">
                <a:solidFill>
                  <a:schemeClr val="bg1"/>
                </a:solidFill>
                <a:latin typeface="+mj-lt"/>
              </a:defRPr>
            </a:lvl7pPr>
            <a:lvl8pPr marL="2022774" indent="0" algn="l">
              <a:buNone/>
              <a:defRPr sz="1324">
                <a:solidFill>
                  <a:schemeClr val="bg1"/>
                </a:solidFill>
                <a:latin typeface="+mj-lt"/>
              </a:defRPr>
            </a:lvl8pPr>
            <a:lvl9pPr marL="2359903" indent="0" algn="l">
              <a:buNone/>
              <a:defRPr sz="1324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Click to add Section Divider Title</a:t>
            </a:r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7" name="Section No.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 bwMode="black">
          <a:xfrm>
            <a:off x="482138" y="756398"/>
            <a:ext cx="8179724" cy="3428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382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Section Divider style</a:t>
            </a:r>
          </a:p>
        </p:txBody>
      </p:sp>
      <p:sp>
        <p:nvSpPr>
          <p:cNvPr id="19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171450"/>
            <a:ext cx="1600200" cy="271854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defTabSz="674258"/>
            <a:r>
              <a:rPr lang="en-GB" sz="1324" noProof="1" smtClean="0">
                <a:solidFill>
                  <a:srgbClr val="000000"/>
                </a:solidFill>
              </a:rPr>
              <a:t>Slide Tags</a:t>
            </a:r>
            <a:endParaRPr lang="en-GB" sz="132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59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ppendix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101314"/>
            <a:ext cx="8179724" cy="3429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2382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324">
                <a:solidFill>
                  <a:schemeClr val="bg1"/>
                </a:solidFill>
                <a:latin typeface="+mj-lt"/>
              </a:defRPr>
            </a:lvl2pPr>
            <a:lvl3pPr marL="337129" indent="0" algn="l">
              <a:buNone/>
              <a:defRPr sz="1324">
                <a:solidFill>
                  <a:schemeClr val="bg1"/>
                </a:solidFill>
                <a:latin typeface="+mj-lt"/>
              </a:defRPr>
            </a:lvl3pPr>
            <a:lvl4pPr marL="674258" indent="0" algn="l">
              <a:buNone/>
              <a:defRPr sz="1324">
                <a:solidFill>
                  <a:schemeClr val="bg1"/>
                </a:solidFill>
                <a:latin typeface="+mj-lt"/>
              </a:defRPr>
            </a:lvl4pPr>
            <a:lvl5pPr marL="1011387" indent="0" algn="l">
              <a:buNone/>
              <a:defRPr sz="1324">
                <a:solidFill>
                  <a:schemeClr val="bg1"/>
                </a:solidFill>
                <a:latin typeface="+mj-lt"/>
              </a:defRPr>
            </a:lvl5pPr>
            <a:lvl6pPr marL="1348516" indent="0" algn="l">
              <a:buNone/>
              <a:defRPr sz="1324">
                <a:solidFill>
                  <a:schemeClr val="bg1"/>
                </a:solidFill>
                <a:latin typeface="+mj-lt"/>
              </a:defRPr>
            </a:lvl6pPr>
            <a:lvl7pPr marL="1685645" indent="0" algn="l">
              <a:buNone/>
              <a:defRPr sz="1324">
                <a:solidFill>
                  <a:schemeClr val="bg1"/>
                </a:solidFill>
                <a:latin typeface="+mj-lt"/>
              </a:defRPr>
            </a:lvl7pPr>
            <a:lvl8pPr marL="2022774" indent="0" algn="l">
              <a:buNone/>
              <a:defRPr sz="1324">
                <a:solidFill>
                  <a:schemeClr val="bg1"/>
                </a:solidFill>
                <a:latin typeface="+mj-lt"/>
              </a:defRPr>
            </a:lvl8pPr>
            <a:lvl9pPr marL="2359903" indent="0" algn="l">
              <a:buNone/>
              <a:defRPr sz="1324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Click to add Appendix Divider Title</a:t>
            </a:r>
          </a:p>
        </p:txBody>
      </p:sp>
      <p:sp>
        <p:nvSpPr>
          <p:cNvPr id="14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6" name="Appendix No.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black">
          <a:xfrm>
            <a:off x="482138" y="756398"/>
            <a:ext cx="8179724" cy="3428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382" b="0" i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Appendix Divider style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4694604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171450"/>
            <a:ext cx="1600200" cy="271854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defTabSz="674258"/>
            <a:r>
              <a:rPr lang="en-GB" sz="1324" noProof="1" smtClean="0">
                <a:solidFill>
                  <a:srgbClr val="000000"/>
                </a:solidFill>
              </a:rPr>
              <a:t>Slide Tags</a:t>
            </a:r>
            <a:endParaRPr lang="en-GB" sz="132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22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Closing statement here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2138" y="4387103"/>
            <a:ext cx="4800600" cy="504265"/>
          </a:xfrm>
        </p:spPr>
        <p:txBody>
          <a:bodyPr anchor="b"/>
          <a:lstStyle>
            <a:lvl1pPr>
              <a:defRPr sz="662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 smtClean="0"/>
              <a:t>Add legal and copyright disclaimers here.</a:t>
            </a:r>
            <a:endParaRPr lang="en-GB" noProof="0" dirty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99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7" y="756397"/>
            <a:ext cx="8179724" cy="3429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2382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324">
                <a:solidFill>
                  <a:schemeClr val="bg1"/>
                </a:solidFill>
                <a:latin typeface="+mj-lt"/>
              </a:defRPr>
            </a:lvl2pPr>
            <a:lvl3pPr marL="337129" indent="0" algn="l">
              <a:buNone/>
              <a:defRPr sz="1324">
                <a:solidFill>
                  <a:schemeClr val="bg1"/>
                </a:solidFill>
                <a:latin typeface="+mj-lt"/>
              </a:defRPr>
            </a:lvl3pPr>
            <a:lvl4pPr marL="674258" indent="0" algn="l">
              <a:buNone/>
              <a:defRPr sz="1324">
                <a:solidFill>
                  <a:schemeClr val="bg1"/>
                </a:solidFill>
                <a:latin typeface="+mj-lt"/>
              </a:defRPr>
            </a:lvl4pPr>
            <a:lvl5pPr marL="1011387" indent="0" algn="l">
              <a:buNone/>
              <a:defRPr sz="1324">
                <a:solidFill>
                  <a:schemeClr val="bg1"/>
                </a:solidFill>
                <a:latin typeface="+mj-lt"/>
              </a:defRPr>
            </a:lvl5pPr>
            <a:lvl6pPr marL="1348516" indent="0" algn="l">
              <a:buNone/>
              <a:defRPr sz="1324">
                <a:solidFill>
                  <a:schemeClr val="bg1"/>
                </a:solidFill>
                <a:latin typeface="+mj-lt"/>
              </a:defRPr>
            </a:lvl6pPr>
            <a:lvl7pPr marL="1685645" indent="0" algn="l">
              <a:buNone/>
              <a:defRPr sz="1324">
                <a:solidFill>
                  <a:schemeClr val="bg1"/>
                </a:solidFill>
                <a:latin typeface="+mj-lt"/>
              </a:defRPr>
            </a:lvl7pPr>
            <a:lvl8pPr marL="2022774" indent="0" algn="l">
              <a:buNone/>
              <a:defRPr sz="1324">
                <a:solidFill>
                  <a:schemeClr val="bg1"/>
                </a:solidFill>
                <a:latin typeface="+mj-lt"/>
              </a:defRPr>
            </a:lvl8pPr>
            <a:lvl9pPr marL="2359903" indent="0" algn="l">
              <a:buNone/>
              <a:defRPr sz="1324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Section Divider Title</a:t>
            </a:r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PwC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9" name="Big Number"/>
          <p:cNvSpPr txBox="1"/>
          <p:nvPr userDrawn="1">
            <p:custDataLst>
              <p:tags r:id="rId4"/>
            </p:custDataLst>
          </p:nvPr>
        </p:nvSpPr>
        <p:spPr>
          <a:xfrm>
            <a:off x="8645231" y="1597511"/>
            <a:ext cx="65" cy="2841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81545" algn="r" defTabSz="674258"/>
            <a:endParaRPr lang="en-GB" sz="18464" b="1" i="1" dirty="0" smtClean="0">
              <a:solidFill>
                <a:srgbClr val="A3202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000000"/>
                </a:solidFill>
              </a:rPr>
              <a:t>16 October 2015</a:t>
            </a:r>
          </a:p>
        </p:txBody>
      </p:sp>
      <p:sp>
        <p:nvSpPr>
          <p:cNvPr id="1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469145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171450"/>
            <a:ext cx="1600200" cy="271854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defTabSz="674258"/>
            <a:r>
              <a:rPr lang="en-GB" sz="1324" noProof="1" smtClean="0">
                <a:solidFill>
                  <a:srgbClr val="000000"/>
                </a:solidFill>
              </a:rPr>
              <a:t>Slide Tags</a:t>
            </a:r>
            <a:endParaRPr lang="en-GB" sz="1324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14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756397"/>
            <a:ext cx="8179724" cy="3429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2382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24">
                <a:solidFill>
                  <a:schemeClr val="bg1"/>
                </a:solidFill>
                <a:latin typeface="+mj-lt"/>
              </a:defRPr>
            </a:lvl2pPr>
            <a:lvl3pPr marL="337129" indent="0" algn="l">
              <a:buNone/>
              <a:defRPr sz="1324">
                <a:solidFill>
                  <a:schemeClr val="bg1"/>
                </a:solidFill>
                <a:latin typeface="+mj-lt"/>
              </a:defRPr>
            </a:lvl3pPr>
            <a:lvl4pPr marL="674258" indent="0" algn="l">
              <a:buNone/>
              <a:defRPr sz="1324">
                <a:solidFill>
                  <a:schemeClr val="bg1"/>
                </a:solidFill>
                <a:latin typeface="+mj-lt"/>
              </a:defRPr>
            </a:lvl4pPr>
            <a:lvl5pPr marL="1011387" indent="0" algn="l">
              <a:buNone/>
              <a:defRPr sz="1324">
                <a:solidFill>
                  <a:schemeClr val="bg1"/>
                </a:solidFill>
                <a:latin typeface="+mj-lt"/>
              </a:defRPr>
            </a:lvl5pPr>
            <a:lvl6pPr marL="1348516" indent="0" algn="l">
              <a:buNone/>
              <a:defRPr sz="1324">
                <a:solidFill>
                  <a:schemeClr val="bg1"/>
                </a:solidFill>
                <a:latin typeface="+mj-lt"/>
              </a:defRPr>
            </a:lvl6pPr>
            <a:lvl7pPr marL="1685645" indent="0" algn="l">
              <a:buNone/>
              <a:defRPr sz="1324">
                <a:solidFill>
                  <a:schemeClr val="bg1"/>
                </a:solidFill>
                <a:latin typeface="+mj-lt"/>
              </a:defRPr>
            </a:lvl7pPr>
            <a:lvl8pPr marL="2022774" indent="0" algn="l">
              <a:buNone/>
              <a:defRPr sz="1324">
                <a:solidFill>
                  <a:schemeClr val="bg1"/>
                </a:solidFill>
                <a:latin typeface="+mj-lt"/>
              </a:defRPr>
            </a:lvl8pPr>
            <a:lvl9pPr marL="2359903" indent="0" algn="l">
              <a:buNone/>
              <a:defRPr sz="1324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Section Divider Title</a:t>
            </a:r>
          </a:p>
        </p:txBody>
      </p:sp>
      <p:sp>
        <p:nvSpPr>
          <p:cNvPr id="15" name="PwC Text"/>
          <p:cNvSpPr txBox="1"/>
          <p:nvPr userDrawn="1"/>
        </p:nvSpPr>
        <p:spPr>
          <a:xfrm>
            <a:off x="483615" y="4805753"/>
            <a:ext cx="274320" cy="1143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FFFFFF"/>
                </a:solidFill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480671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endParaRPr lang="en-GB" sz="728" noProof="1" smtClean="0">
              <a:solidFill>
                <a:srgbClr val="000000"/>
              </a:solidFill>
            </a:endParaRPr>
          </a:p>
        </p:txBody>
      </p:sp>
      <p:sp>
        <p:nvSpPr>
          <p:cNvPr id="12" name="Big Number"/>
          <p:cNvSpPr txBox="1"/>
          <p:nvPr userDrawn="1">
            <p:custDataLst>
              <p:tags r:id="rId3"/>
            </p:custDataLst>
          </p:nvPr>
        </p:nvSpPr>
        <p:spPr>
          <a:xfrm>
            <a:off x="8645231" y="1597511"/>
            <a:ext cx="65" cy="28414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181545" algn="r" defTabSz="674258"/>
            <a:endParaRPr lang="en-GB" sz="18464" b="1" i="1" dirty="0" smtClean="0">
              <a:solidFill>
                <a:srgbClr val="FFFFFF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4696218"/>
            <a:ext cx="1166846" cy="11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algn="r" defTabSz="674258">
              <a:spcAft>
                <a:spcPts val="664"/>
              </a:spcAft>
            </a:pPr>
            <a:r>
              <a:rPr lang="en-GB" sz="728" noProof="1" smtClean="0">
                <a:solidFill>
                  <a:srgbClr val="FFFFFF"/>
                </a:solidFill>
              </a:rPr>
              <a:t>16 October 2015</a:t>
            </a:r>
          </a:p>
        </p:txBody>
      </p:sp>
      <p:sp>
        <p:nvSpPr>
          <p:cNvPr id="1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4691453"/>
            <a:ext cx="65" cy="1120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728" noProof="1" smtClean="0">
              <a:solidFill>
                <a:srgbClr val="FFFFFF"/>
              </a:solidFill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4584786"/>
            <a:ext cx="8077200" cy="1120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674258"/>
            <a:endParaRPr lang="en-GB" sz="728" noProof="1" smtClean="0">
              <a:solidFill>
                <a:srgbClr val="FFFFFF"/>
              </a:solidFill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171450"/>
            <a:ext cx="1600200" cy="271854"/>
          </a:xfrm>
          <a:prstGeom prst="rect">
            <a:avLst/>
          </a:prstGeom>
          <a:noFill/>
        </p:spPr>
        <p:txBody>
          <a:bodyPr wrap="square" lIns="67422" tIns="33711" rIns="67422" bIns="33711" rtlCol="0">
            <a:spAutoFit/>
          </a:bodyPr>
          <a:lstStyle/>
          <a:p>
            <a:pPr defTabSz="674258"/>
            <a:r>
              <a:rPr lang="en-GB" sz="1324" noProof="1" smtClean="0">
                <a:solidFill>
                  <a:srgbClr val="000000"/>
                </a:solidFill>
              </a:rPr>
              <a:t>Slide Tags</a:t>
            </a:r>
            <a:endParaRPr lang="en-GB" sz="1324" noProof="1">
              <a:solidFill>
                <a:srgbClr val="000000"/>
              </a:solidFill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0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3/26/2016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026670" y="-3151"/>
            <a:ext cx="8119495" cy="4838307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3" y="515878"/>
            <a:ext cx="33664" cy="14266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181545" defTabSz="674258"/>
            <a:r>
              <a:rPr lang="en-GB" sz="927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806824"/>
            <a:ext cx="5403273" cy="3360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2184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159910"/>
            <a:ext cx="5403273" cy="302458"/>
          </a:xfrm>
        </p:spPr>
        <p:txBody>
          <a:bodyPr>
            <a:spAutoFit/>
          </a:bodyPr>
          <a:lstStyle>
            <a:lvl1pPr marL="0" marR="0" indent="0" algn="l" defTabSz="67425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2184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24">
                <a:solidFill>
                  <a:schemeClr val="bg1"/>
                </a:solidFill>
                <a:latin typeface="+mj-lt"/>
              </a:defRPr>
            </a:lvl2pPr>
            <a:lvl3pPr marL="337129" indent="0" algn="l">
              <a:buNone/>
              <a:defRPr sz="1324">
                <a:solidFill>
                  <a:schemeClr val="bg1"/>
                </a:solidFill>
                <a:latin typeface="+mj-lt"/>
              </a:defRPr>
            </a:lvl3pPr>
            <a:lvl4pPr marL="674258" indent="0" algn="l">
              <a:buNone/>
              <a:defRPr sz="1324">
                <a:solidFill>
                  <a:schemeClr val="bg1"/>
                </a:solidFill>
                <a:latin typeface="+mj-lt"/>
              </a:defRPr>
            </a:lvl4pPr>
            <a:lvl5pPr marL="1011387" indent="0" algn="l">
              <a:buNone/>
              <a:defRPr sz="1324">
                <a:solidFill>
                  <a:schemeClr val="bg1"/>
                </a:solidFill>
                <a:latin typeface="+mj-lt"/>
              </a:defRPr>
            </a:lvl5pPr>
            <a:lvl6pPr marL="1348516" indent="0" algn="l">
              <a:buNone/>
              <a:defRPr sz="1324">
                <a:solidFill>
                  <a:schemeClr val="bg1"/>
                </a:solidFill>
                <a:latin typeface="+mj-lt"/>
              </a:defRPr>
            </a:lvl6pPr>
            <a:lvl7pPr marL="1685645" indent="0" algn="l">
              <a:buNone/>
              <a:defRPr sz="1324">
                <a:solidFill>
                  <a:schemeClr val="bg1"/>
                </a:solidFill>
                <a:latin typeface="+mj-lt"/>
              </a:defRPr>
            </a:lvl7pPr>
            <a:lvl8pPr marL="2022774" indent="0" algn="l">
              <a:buNone/>
              <a:defRPr sz="1324">
                <a:solidFill>
                  <a:schemeClr val="bg1"/>
                </a:solidFill>
                <a:latin typeface="+mj-lt"/>
              </a:defRPr>
            </a:lvl8pPr>
            <a:lvl9pPr marL="2359903" indent="0" algn="l">
              <a:buNone/>
              <a:defRPr sz="1324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2468880"/>
            <a:ext cx="1113905" cy="101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66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2674620"/>
            <a:ext cx="1111135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defTabSz="674258"/>
            <a:r>
              <a:rPr lang="en-GB" sz="662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2874309"/>
            <a:ext cx="1111135" cy="1740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71471" rtlCol="0">
            <a:spAutoFit/>
          </a:bodyPr>
          <a:lstStyle/>
          <a:p>
            <a:pPr defTabSz="674258"/>
            <a:r>
              <a:rPr lang="en-GB" sz="662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8" y="3073998"/>
            <a:ext cx="1111135" cy="856118"/>
          </a:xfrm>
        </p:spPr>
        <p:txBody>
          <a:bodyPr anchor="t" anchorCtr="0">
            <a:noAutofit/>
          </a:bodyPr>
          <a:lstStyle>
            <a:lvl1pPr>
              <a:defRPr sz="662" i="1" baseline="0"/>
            </a:lvl1pPr>
            <a:lvl2pPr>
              <a:defRPr sz="662" i="1"/>
            </a:lvl2pPr>
            <a:lvl3pPr>
              <a:defRPr sz="662" i="1"/>
            </a:lvl3pPr>
            <a:lvl4pPr>
              <a:defRPr sz="662" i="1"/>
            </a:lvl4pPr>
            <a:lvl5pPr>
              <a:defRPr sz="662" i="1"/>
            </a:lvl5pPr>
          </a:lstStyle>
          <a:p>
            <a:pPr lvl="0"/>
            <a:r>
              <a:rPr lang="en-GB" noProof="0" dirty="0" smtClean="0"/>
              <a:t>Click to add text</a:t>
            </a:r>
            <a:endParaRPr lang="en-GB" noProof="0" dirty="0"/>
          </a:p>
        </p:txBody>
      </p:sp>
      <p:cxnSp>
        <p:nvCxnSpPr>
          <p:cNvPr id="32" name="Frame Line"/>
          <p:cNvCxnSpPr/>
          <p:nvPr userDrawn="1"/>
        </p:nvCxnSpPr>
        <p:spPr bwMode="black">
          <a:xfrm flipV="1">
            <a:off x="346364" y="2366367"/>
            <a:ext cx="1246909" cy="10242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731212" y="2363113"/>
            <a:ext cx="6126480" cy="2123963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1456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93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026670" y="4222893"/>
            <a:ext cx="1107260" cy="612263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1870363" y="515878"/>
            <a:ext cx="33664" cy="14266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181545" defTabSz="674258"/>
            <a:r>
              <a:rPr lang="en-GB" sz="927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1870364" y="806824"/>
            <a:ext cx="5403273" cy="3360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2184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1870364" y="1159910"/>
            <a:ext cx="5403273" cy="30245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184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324">
                <a:solidFill>
                  <a:schemeClr val="bg1"/>
                </a:solidFill>
                <a:latin typeface="+mj-lt"/>
              </a:defRPr>
            </a:lvl2pPr>
            <a:lvl3pPr marL="337129" indent="0" algn="l">
              <a:buNone/>
              <a:defRPr sz="1324">
                <a:solidFill>
                  <a:schemeClr val="bg1"/>
                </a:solidFill>
                <a:latin typeface="+mj-lt"/>
              </a:defRPr>
            </a:lvl3pPr>
            <a:lvl4pPr marL="674258" indent="0" algn="l">
              <a:buNone/>
              <a:defRPr sz="1324">
                <a:solidFill>
                  <a:schemeClr val="bg1"/>
                </a:solidFill>
                <a:latin typeface="+mj-lt"/>
              </a:defRPr>
            </a:lvl4pPr>
            <a:lvl5pPr marL="1011387" indent="0" algn="l">
              <a:buNone/>
              <a:defRPr sz="1324">
                <a:solidFill>
                  <a:schemeClr val="bg1"/>
                </a:solidFill>
                <a:latin typeface="+mj-lt"/>
              </a:defRPr>
            </a:lvl5pPr>
            <a:lvl6pPr marL="1348516" indent="0" algn="l">
              <a:buNone/>
              <a:defRPr sz="1324">
                <a:solidFill>
                  <a:schemeClr val="bg1"/>
                </a:solidFill>
                <a:latin typeface="+mj-lt"/>
              </a:defRPr>
            </a:lvl6pPr>
            <a:lvl7pPr marL="1685645" indent="0" algn="l">
              <a:buNone/>
              <a:defRPr sz="1324">
                <a:solidFill>
                  <a:schemeClr val="bg1"/>
                </a:solidFill>
                <a:latin typeface="+mj-lt"/>
              </a:defRPr>
            </a:lvl7pPr>
            <a:lvl8pPr marL="2022774" indent="0" algn="l">
              <a:buNone/>
              <a:defRPr sz="1324">
                <a:solidFill>
                  <a:schemeClr val="bg1"/>
                </a:solidFill>
                <a:latin typeface="+mj-lt"/>
              </a:defRPr>
            </a:lvl8pPr>
            <a:lvl9pPr marL="2359903" indent="0" algn="l">
              <a:buNone/>
              <a:defRPr sz="1324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6" name="Confidentiality stamp"/>
          <p:cNvSpPr txBox="1"/>
          <p:nvPr>
            <p:custDataLst>
              <p:tags r:id="rId4"/>
            </p:custDataLst>
          </p:nvPr>
        </p:nvSpPr>
        <p:spPr bwMode="black">
          <a:xfrm>
            <a:off x="482138" y="2468880"/>
            <a:ext cx="1113905" cy="101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66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482138" y="2674620"/>
            <a:ext cx="1111135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defTabSz="674258"/>
            <a:r>
              <a:rPr lang="en-GB" sz="662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7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482138" y="2874309"/>
            <a:ext cx="111113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674258"/>
            <a:r>
              <a:rPr lang="en-GB" sz="662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30" name="Frame Line"/>
          <p:cNvCxnSpPr/>
          <p:nvPr userDrawn="1"/>
        </p:nvCxnSpPr>
        <p:spPr bwMode="black">
          <a:xfrm flipV="1">
            <a:off x="346364" y="2366367"/>
            <a:ext cx="1246909" cy="10242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rame Line"/>
          <p:cNvCxnSpPr/>
          <p:nvPr userDrawn="1"/>
        </p:nvCxnSpPr>
        <p:spPr bwMode="black">
          <a:xfrm flipV="1">
            <a:off x="1731818" y="759866"/>
            <a:ext cx="6927273" cy="95294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05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026670" y="1"/>
            <a:ext cx="8117330" cy="4835155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74258"/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GB" sz="119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3" y="515878"/>
            <a:ext cx="33664" cy="14266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181545" defTabSz="674258"/>
            <a:r>
              <a:rPr lang="en-GB" sz="927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806824"/>
            <a:ext cx="5403273" cy="3360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2184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Presentation Title</a:t>
            </a:r>
            <a:endParaRPr lang="en-GB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159910"/>
            <a:ext cx="5403273" cy="30245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184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324">
                <a:solidFill>
                  <a:schemeClr val="bg1"/>
                </a:solidFill>
                <a:latin typeface="+mj-lt"/>
              </a:defRPr>
            </a:lvl2pPr>
            <a:lvl3pPr marL="337129" indent="0" algn="l">
              <a:buNone/>
              <a:defRPr sz="1324">
                <a:solidFill>
                  <a:schemeClr val="bg1"/>
                </a:solidFill>
                <a:latin typeface="+mj-lt"/>
              </a:defRPr>
            </a:lvl3pPr>
            <a:lvl4pPr marL="674258" indent="0" algn="l">
              <a:buNone/>
              <a:defRPr sz="1324">
                <a:solidFill>
                  <a:schemeClr val="bg1"/>
                </a:solidFill>
                <a:latin typeface="+mj-lt"/>
              </a:defRPr>
            </a:lvl4pPr>
            <a:lvl5pPr marL="1011387" indent="0" algn="l">
              <a:buNone/>
              <a:defRPr sz="1324">
                <a:solidFill>
                  <a:schemeClr val="bg1"/>
                </a:solidFill>
                <a:latin typeface="+mj-lt"/>
              </a:defRPr>
            </a:lvl5pPr>
            <a:lvl6pPr marL="1348516" indent="0" algn="l">
              <a:buNone/>
              <a:defRPr sz="1324">
                <a:solidFill>
                  <a:schemeClr val="bg1"/>
                </a:solidFill>
                <a:latin typeface="+mj-lt"/>
              </a:defRPr>
            </a:lvl6pPr>
            <a:lvl7pPr marL="1685645" indent="0" algn="l">
              <a:buNone/>
              <a:defRPr sz="1324">
                <a:solidFill>
                  <a:schemeClr val="bg1"/>
                </a:solidFill>
                <a:latin typeface="+mj-lt"/>
              </a:defRPr>
            </a:lvl7pPr>
            <a:lvl8pPr marL="2022774" indent="0" algn="l">
              <a:buNone/>
              <a:defRPr sz="1324">
                <a:solidFill>
                  <a:schemeClr val="bg1"/>
                </a:solidFill>
                <a:latin typeface="+mj-lt"/>
              </a:defRPr>
            </a:lvl8pPr>
            <a:lvl9pPr marL="2359903" indent="0" algn="l">
              <a:buNone/>
              <a:defRPr sz="1324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2468880"/>
            <a:ext cx="1113905" cy="101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02277" defTabSz="674258">
              <a:spcAft>
                <a:spcPts val="664"/>
              </a:spcAft>
            </a:pPr>
            <a:endParaRPr lang="en-GB" sz="662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2674620"/>
            <a:ext cx="1111135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defTabSz="674258"/>
            <a:r>
              <a:rPr lang="en-GB" sz="662" b="1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2874309"/>
            <a:ext cx="111113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674258"/>
            <a:r>
              <a:rPr lang="en-GB" sz="662" i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2366367"/>
            <a:ext cx="1246909" cy="102429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46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3/26/2016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3/26/2016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3/26/2016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3/26/2016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3/26/2016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3/26/2016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smtClean="0"/>
              <a:t>3/26/2016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err="1" smtClean="0"/>
              <a:t>Ravindranath</a:t>
            </a:r>
            <a:r>
              <a:rPr lang="en-US" dirty="0" smtClean="0"/>
              <a:t> </a:t>
            </a:r>
            <a:r>
              <a:rPr lang="en-US" dirty="0" err="1" smtClean="0"/>
              <a:t>Patil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id" hidden="1"/>
          <p:cNvGrpSpPr/>
          <p:nvPr>
            <p:custDataLst>
              <p:tags r:id="rId25"/>
            </p:custDataLst>
          </p:nvPr>
        </p:nvGrpSpPr>
        <p:grpSpPr>
          <a:xfrm>
            <a:off x="482138" y="453838"/>
            <a:ext cx="8179724" cy="4441564"/>
            <a:chOff x="530352" y="685800"/>
            <a:chExt cx="8997696" cy="6711696"/>
          </a:xfrm>
        </p:grpSpPr>
        <p:sp>
          <p:nvSpPr>
            <p:cNvPr id="5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604100">
                <a:defRPr/>
              </a:pPr>
              <a:endParaRPr lang="en-GB" sz="1324" dirty="0">
                <a:solidFill>
                  <a:srgbClr val="000000"/>
                </a:solidFill>
              </a:endParaRPr>
            </a:p>
          </p:txBody>
        </p:sp>
        <p:sp>
          <p:nvSpPr>
            <p:cNvPr id="5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604100">
                <a:defRPr/>
              </a:pPr>
              <a:endParaRPr lang="en-GB" sz="1324" dirty="0">
                <a:solidFill>
                  <a:srgbClr val="000000"/>
                </a:solidFill>
              </a:endParaRPr>
            </a:p>
          </p:txBody>
        </p:sp>
        <p:sp>
          <p:nvSpPr>
            <p:cNvPr id="5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530557">
                <a:buSzPct val="90000"/>
                <a:defRPr/>
              </a:pPr>
              <a:endParaRPr lang="en-GB" sz="927" dirty="0">
                <a:solidFill>
                  <a:srgbClr val="A32020"/>
                </a:solidFill>
                <a:cs typeface="Arial" charset="0"/>
              </a:endParaRPr>
            </a:p>
          </p:txBody>
        </p:sp>
        <p:grpSp>
          <p:nvGrpSpPr>
            <p:cNvPr id="5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6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7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8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en-GB" sz="1324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756397"/>
            <a:ext cx="8179724" cy="605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909" y="1462368"/>
            <a:ext cx="8179724" cy="2924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0593" y="4671598"/>
            <a:ext cx="2398498" cy="22631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728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674258"/>
            <a:fld id="{9EBD5762-3BDC-484D-9503-7EA6D5A9A8CE}" type="slidenum">
              <a:rPr lang="en-GB" smtClean="0">
                <a:solidFill>
                  <a:srgbClr val="000000"/>
                </a:solidFill>
              </a:rPr>
              <a:pPr defTabSz="674258"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84910" y="4671598"/>
            <a:ext cx="2350008" cy="22631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728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674258"/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0944" y="4671598"/>
            <a:ext cx="3182112" cy="22631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728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674258"/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2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</p:sldLayoutIdLst>
  <p:hf hdr="0"/>
  <p:txStyles>
    <p:titleStyle>
      <a:lvl1pPr algn="l" defTabSz="674258" rtl="0" eaLnBrk="1" latinLnBrk="0" hangingPunct="1">
        <a:lnSpc>
          <a:spcPct val="100000"/>
        </a:lnSpc>
        <a:spcBef>
          <a:spcPct val="0"/>
        </a:spcBef>
        <a:buNone/>
        <a:defRPr sz="1588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02277" algn="l" defTabSz="674258" rtl="0" eaLnBrk="1" fontAlgn="auto" latinLnBrk="0" hangingPunct="1">
        <a:lnSpc>
          <a:spcPct val="100000"/>
        </a:lnSpc>
        <a:spcBef>
          <a:spcPts val="0"/>
        </a:spcBef>
        <a:spcAft>
          <a:spcPts val="662"/>
        </a:spcAft>
        <a:buClr>
          <a:schemeClr val="tx1"/>
        </a:buClr>
        <a:buSzTx/>
        <a:buFontTx/>
        <a:buNone/>
        <a:tabLst/>
        <a:defRPr sz="1324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02277" indent="-202277" algn="l" defTabSz="674258" rtl="0" eaLnBrk="1" latinLnBrk="0" hangingPunct="1">
        <a:lnSpc>
          <a:spcPct val="100000"/>
        </a:lnSpc>
        <a:spcBef>
          <a:spcPts val="0"/>
        </a:spcBef>
        <a:spcAft>
          <a:spcPts val="662"/>
        </a:spcAft>
        <a:buClr>
          <a:schemeClr val="tx1"/>
        </a:buClr>
        <a:buFont typeface="Georgia" pitchFamily="18" charset="0"/>
        <a:buChar char="•"/>
        <a:defRPr sz="1324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404555" indent="-202277" algn="l" defTabSz="674258" rtl="0" eaLnBrk="1" latinLnBrk="0" hangingPunct="1">
        <a:lnSpc>
          <a:spcPct val="100000"/>
        </a:lnSpc>
        <a:spcBef>
          <a:spcPts val="0"/>
        </a:spcBef>
        <a:spcAft>
          <a:spcPts val="662"/>
        </a:spcAft>
        <a:buClr>
          <a:schemeClr val="tx1"/>
        </a:buClr>
        <a:buFont typeface="Georgia" pitchFamily="18" charset="0"/>
        <a:buChar char="-"/>
        <a:defRPr sz="1324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606832" indent="-202277" algn="l" defTabSz="674258" rtl="0" eaLnBrk="1" latinLnBrk="0" hangingPunct="1">
        <a:lnSpc>
          <a:spcPct val="100000"/>
        </a:lnSpc>
        <a:spcBef>
          <a:spcPts val="0"/>
        </a:spcBef>
        <a:spcAft>
          <a:spcPts val="662"/>
        </a:spcAft>
        <a:buClr>
          <a:schemeClr val="tx1"/>
        </a:buClr>
        <a:buFont typeface="Georgia" pitchFamily="18" charset="0"/>
        <a:buChar char="◦"/>
        <a:defRPr sz="1324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809109" indent="-202277" algn="l" defTabSz="674258" rtl="0" eaLnBrk="1" latinLnBrk="0" hangingPunct="1">
        <a:lnSpc>
          <a:spcPct val="100000"/>
        </a:lnSpc>
        <a:spcBef>
          <a:spcPts val="0"/>
        </a:spcBef>
        <a:spcAft>
          <a:spcPts val="662"/>
        </a:spcAft>
        <a:buClr>
          <a:schemeClr val="tx1"/>
        </a:buClr>
        <a:buFont typeface="Georgia" pitchFamily="18" charset="0"/>
        <a:buChar char="›"/>
        <a:defRPr sz="1324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02277" marR="0" indent="-202277" algn="l" defTabSz="674258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+mj-lt"/>
        <a:buAutoNum type="arabicPeriod"/>
        <a:tabLst/>
        <a:defRPr sz="1324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404555" indent="-202277" algn="l" defTabSz="674258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alphaLcPeriod"/>
        <a:defRPr sz="1324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606832" indent="-202277" algn="l" defTabSz="674258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romanLcPeriod"/>
        <a:defRPr sz="1324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02277" algn="l" defTabSz="674258" rtl="0" eaLnBrk="1" latinLnBrk="0" hangingPunct="1">
        <a:lnSpc>
          <a:spcPct val="100000"/>
        </a:lnSpc>
        <a:spcBef>
          <a:spcPts val="0"/>
        </a:spcBef>
        <a:spcAft>
          <a:spcPts val="662"/>
        </a:spcAft>
        <a:buFont typeface="Arial" pitchFamily="34" charset="0"/>
        <a:buNone/>
        <a:defRPr sz="1324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7129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4258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11387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8516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5645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22774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9903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97032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eh.net/" TargetMode="External"/><Relationship Id="rId13" Type="http://schemas.openxmlformats.org/officeDocument/2006/relationships/hyperlink" Target="http://www.resalah.net/" TargetMode="External"/><Relationship Id="rId3" Type="http://schemas.openxmlformats.org/officeDocument/2006/relationships/hyperlink" Target="http://www.aloqla.com/" TargetMode="External"/><Relationship Id="rId7" Type="http://schemas.openxmlformats.org/officeDocument/2006/relationships/hyperlink" Target="http://www.jaafaridris.com/" TargetMode="External"/><Relationship Id="rId12" Type="http://schemas.openxmlformats.org/officeDocument/2006/relationships/hyperlink" Target="http://www.islamweb.net/" TargetMode="External"/><Relationship Id="rId2" Type="http://schemas.openxmlformats.org/officeDocument/2006/relationships/hyperlink" Target="http://www.h_alali.ne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hayma.com/" TargetMode="External"/><Relationship Id="rId11" Type="http://schemas.openxmlformats.org/officeDocument/2006/relationships/hyperlink" Target="http://www.alsalfiyat.com/" TargetMode="External"/><Relationship Id="rId5" Type="http://schemas.openxmlformats.org/officeDocument/2006/relationships/hyperlink" Target="http://www.dweesh.com/" TargetMode="External"/><Relationship Id="rId10" Type="http://schemas.openxmlformats.org/officeDocument/2006/relationships/hyperlink" Target="http://www.awkaf.net/" TargetMode="External"/><Relationship Id="rId4" Type="http://schemas.openxmlformats.org/officeDocument/2006/relationships/hyperlink" Target="http://www.rubee.net/" TargetMode="External"/><Relationship Id="rId9" Type="http://schemas.openxmlformats.org/officeDocument/2006/relationships/hyperlink" Target="http://www.alsalafyoon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Online INVESTIGATION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err="1" smtClean="0"/>
              <a:t>Ravindranath</a:t>
            </a:r>
            <a:r>
              <a:rPr lang="en-US" dirty="0" smtClean="0"/>
              <a:t> </a:t>
            </a:r>
            <a:r>
              <a:rPr lang="en-US" dirty="0" err="1" smtClean="0"/>
              <a:t>Patil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</a:t>
            </a:r>
            <a:r>
              <a:rPr lang="en-US" dirty="0"/>
              <a:t>Study of David Coleman </a:t>
            </a:r>
            <a:r>
              <a:rPr lang="en-US" dirty="0" smtClean="0"/>
              <a:t>Headley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sz="6200" dirty="0"/>
              <a:t>On September 13, 2009 amid reports of </a:t>
            </a:r>
            <a:r>
              <a:rPr lang="en-US" sz="6200" dirty="0" err="1"/>
              <a:t>Ilyas</a:t>
            </a:r>
            <a:r>
              <a:rPr lang="en-US" sz="6200" dirty="0"/>
              <a:t> Kashmiri’s death in a drone attack, HEADLEY spoke to his contact in Pakistan. 			</a:t>
            </a:r>
          </a:p>
          <a:p>
            <a:pPr>
              <a:defRPr/>
            </a:pPr>
            <a:r>
              <a:rPr lang="en-US" sz="6200" dirty="0"/>
              <a:t>During the conversation, he was using code-words such as “doctor” and “</a:t>
            </a:r>
            <a:r>
              <a:rPr lang="en-US" sz="6200" dirty="0" err="1"/>
              <a:t>peersaab</a:t>
            </a:r>
            <a:r>
              <a:rPr lang="en-US" sz="6200" dirty="0"/>
              <a:t>” for </a:t>
            </a:r>
            <a:r>
              <a:rPr lang="en-US" sz="6200" dirty="0" err="1"/>
              <a:t>Ilyas</a:t>
            </a:r>
            <a:r>
              <a:rPr lang="en-US" sz="6200" dirty="0"/>
              <a:t> Kashmiri.</a:t>
            </a:r>
          </a:p>
          <a:p>
            <a:pPr>
              <a:defRPr/>
            </a:pPr>
            <a:r>
              <a:rPr lang="en-US" sz="6200" dirty="0"/>
              <a:t>This 13 minute phone call, according to FBI ended at 5.09 pm Chicago </a:t>
            </a:r>
            <a:r>
              <a:rPr lang="en-US" sz="6200" dirty="0" smtClean="0"/>
              <a:t>time</a:t>
            </a:r>
            <a:endParaRPr lang="en-US" sz="6200" dirty="0"/>
          </a:p>
          <a:p>
            <a:pPr>
              <a:defRPr/>
            </a:pPr>
            <a:r>
              <a:rPr lang="en-US" sz="6200" dirty="0" smtClean="0"/>
              <a:t>And </a:t>
            </a:r>
            <a:r>
              <a:rPr lang="en-US" sz="6200" dirty="0"/>
              <a:t>at 5.12 pm HEADLEY did a Google search for “</a:t>
            </a:r>
            <a:r>
              <a:rPr lang="en-US" sz="6200" dirty="0" err="1"/>
              <a:t>Ilyas</a:t>
            </a:r>
            <a:r>
              <a:rPr lang="en-US" sz="6200" dirty="0"/>
              <a:t> Kashmiri “ to read the latest reports</a:t>
            </a:r>
            <a:r>
              <a:rPr lang="en-US" sz="6200" dirty="0" smtClean="0"/>
              <a:t>.</a:t>
            </a:r>
            <a:r>
              <a:rPr lang="en-US" sz="6200" dirty="0"/>
              <a:t>	</a:t>
            </a:r>
          </a:p>
          <a:p>
            <a:pPr>
              <a:defRPr/>
            </a:pPr>
            <a:r>
              <a:rPr lang="en-US" sz="6200" dirty="0" smtClean="0"/>
              <a:t>He </a:t>
            </a:r>
            <a:r>
              <a:rPr lang="en-US" sz="6200" dirty="0"/>
              <a:t>repeated his search 3 days later on September 16, 2009 at 7.29 </a:t>
            </a:r>
            <a:r>
              <a:rPr lang="en-US" sz="6200" dirty="0" smtClean="0"/>
              <a:t>pm.</a:t>
            </a:r>
          </a:p>
          <a:p>
            <a:pPr>
              <a:defRPr/>
            </a:pPr>
            <a:r>
              <a:rPr lang="en-US" sz="6200" dirty="0"/>
              <a:t>On October 3, 2009 HEADLEY was off to Chicago </a:t>
            </a:r>
            <a:r>
              <a:rPr lang="en-US" sz="6200" dirty="0" err="1"/>
              <a:t>O’hare</a:t>
            </a:r>
            <a:r>
              <a:rPr lang="en-US" sz="6200" dirty="0"/>
              <a:t> international airport on way to Pakistan, when FBI nabbed him</a:t>
            </a:r>
            <a:r>
              <a:rPr lang="en-US" sz="6200" dirty="0" smtClean="0"/>
              <a:t>.</a:t>
            </a:r>
            <a:r>
              <a:rPr lang="en-US" sz="4600" dirty="0"/>
              <a:t>			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56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 of David Coleman Headley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7614"/>
            <a:ext cx="5471017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4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Peeping into visible and invisible webs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What is Online Investigation?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25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Online Investigation?</a:t>
            </a:r>
            <a:endParaRPr lang="en-GB" dirty="0"/>
          </a:p>
        </p:txBody>
      </p:sp>
      <p:grpSp>
        <p:nvGrpSpPr>
          <p:cNvPr id="88" name="Land Masses"/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1578782" y="1362706"/>
            <a:ext cx="5986436" cy="3230471"/>
            <a:chOff x="1027111" y="1663676"/>
            <a:chExt cx="7075477" cy="3517847"/>
          </a:xfrm>
          <a:solidFill>
            <a:srgbClr val="A32020"/>
          </a:solidFill>
        </p:grpSpPr>
        <p:sp>
          <p:nvSpPr>
            <p:cNvPr id="89" name="Freeform 2"/>
            <p:cNvSpPr>
              <a:spLocks/>
            </p:cNvSpPr>
            <p:nvPr/>
          </p:nvSpPr>
          <p:spPr bwMode="auto">
            <a:xfrm>
              <a:off x="3998906" y="3149554"/>
              <a:ext cx="1347785" cy="1511277"/>
            </a:xfrm>
            <a:custGeom>
              <a:avLst/>
              <a:gdLst/>
              <a:ahLst/>
              <a:cxnLst>
                <a:cxn ang="0">
                  <a:pos x="505" y="72"/>
                </a:cxn>
                <a:cxn ang="0">
                  <a:pos x="569" y="88"/>
                </a:cxn>
                <a:cxn ang="0">
                  <a:pos x="625" y="88"/>
                </a:cxn>
                <a:cxn ang="0">
                  <a:pos x="649" y="96"/>
                </a:cxn>
                <a:cxn ang="0">
                  <a:pos x="641" y="136"/>
                </a:cxn>
                <a:cxn ang="0">
                  <a:pos x="617" y="104"/>
                </a:cxn>
                <a:cxn ang="0">
                  <a:pos x="657" y="184"/>
                </a:cxn>
                <a:cxn ang="0">
                  <a:pos x="673" y="216"/>
                </a:cxn>
                <a:cxn ang="0">
                  <a:pos x="689" y="256"/>
                </a:cxn>
                <a:cxn ang="0">
                  <a:pos x="729" y="304"/>
                </a:cxn>
                <a:cxn ang="0">
                  <a:pos x="753" y="328"/>
                </a:cxn>
                <a:cxn ang="0">
                  <a:pos x="753" y="344"/>
                </a:cxn>
                <a:cxn ang="0">
                  <a:pos x="777" y="352"/>
                </a:cxn>
                <a:cxn ang="0">
                  <a:pos x="801" y="352"/>
                </a:cxn>
                <a:cxn ang="0">
                  <a:pos x="849" y="344"/>
                </a:cxn>
                <a:cxn ang="0">
                  <a:pos x="809" y="440"/>
                </a:cxn>
                <a:cxn ang="0">
                  <a:pos x="713" y="544"/>
                </a:cxn>
                <a:cxn ang="0">
                  <a:pos x="705" y="600"/>
                </a:cxn>
                <a:cxn ang="0">
                  <a:pos x="713" y="632"/>
                </a:cxn>
                <a:cxn ang="0">
                  <a:pos x="721" y="696"/>
                </a:cxn>
                <a:cxn ang="0">
                  <a:pos x="649" y="736"/>
                </a:cxn>
                <a:cxn ang="0">
                  <a:pos x="657" y="784"/>
                </a:cxn>
                <a:cxn ang="0">
                  <a:pos x="625" y="824"/>
                </a:cxn>
                <a:cxn ang="0">
                  <a:pos x="625" y="848"/>
                </a:cxn>
                <a:cxn ang="0">
                  <a:pos x="585" y="904"/>
                </a:cxn>
                <a:cxn ang="0">
                  <a:pos x="537" y="936"/>
                </a:cxn>
                <a:cxn ang="0">
                  <a:pos x="497" y="936"/>
                </a:cxn>
                <a:cxn ang="0">
                  <a:pos x="449" y="944"/>
                </a:cxn>
                <a:cxn ang="0">
                  <a:pos x="441" y="912"/>
                </a:cxn>
                <a:cxn ang="0">
                  <a:pos x="393" y="816"/>
                </a:cxn>
                <a:cxn ang="0">
                  <a:pos x="385" y="768"/>
                </a:cxn>
                <a:cxn ang="0">
                  <a:pos x="385" y="648"/>
                </a:cxn>
                <a:cxn ang="0">
                  <a:pos x="369" y="584"/>
                </a:cxn>
                <a:cxn ang="0">
                  <a:pos x="328" y="512"/>
                </a:cxn>
                <a:cxn ang="0">
                  <a:pos x="336" y="480"/>
                </a:cxn>
                <a:cxn ang="0">
                  <a:pos x="336" y="456"/>
                </a:cxn>
                <a:cxn ang="0">
                  <a:pos x="296" y="440"/>
                </a:cxn>
                <a:cxn ang="0">
                  <a:pos x="216" y="424"/>
                </a:cxn>
                <a:cxn ang="0">
                  <a:pos x="152" y="432"/>
                </a:cxn>
                <a:cxn ang="0">
                  <a:pos x="64" y="408"/>
                </a:cxn>
                <a:cxn ang="0">
                  <a:pos x="16" y="336"/>
                </a:cxn>
                <a:cxn ang="0">
                  <a:pos x="8" y="320"/>
                </a:cxn>
                <a:cxn ang="0">
                  <a:pos x="16" y="272"/>
                </a:cxn>
                <a:cxn ang="0">
                  <a:pos x="24" y="200"/>
                </a:cxn>
                <a:cxn ang="0">
                  <a:pos x="80" y="128"/>
                </a:cxn>
                <a:cxn ang="0">
                  <a:pos x="96" y="88"/>
                </a:cxn>
                <a:cxn ang="0">
                  <a:pos x="144" y="32"/>
                </a:cxn>
                <a:cxn ang="0">
                  <a:pos x="152" y="24"/>
                </a:cxn>
                <a:cxn ang="0">
                  <a:pos x="216" y="16"/>
                </a:cxn>
                <a:cxn ang="0">
                  <a:pos x="288" y="8"/>
                </a:cxn>
                <a:cxn ang="0">
                  <a:pos x="328" y="0"/>
                </a:cxn>
                <a:cxn ang="0">
                  <a:pos x="352" y="0"/>
                </a:cxn>
                <a:cxn ang="0">
                  <a:pos x="352" y="16"/>
                </a:cxn>
                <a:cxn ang="0">
                  <a:pos x="352" y="48"/>
                </a:cxn>
                <a:cxn ang="0">
                  <a:pos x="393" y="64"/>
                </a:cxn>
                <a:cxn ang="0">
                  <a:pos x="465" y="80"/>
                </a:cxn>
                <a:cxn ang="0">
                  <a:pos x="489" y="64"/>
                </a:cxn>
              </a:cxnLst>
              <a:rect l="0" t="0" r="r" b="b"/>
              <a:pathLst>
                <a:path w="849" h="952">
                  <a:moveTo>
                    <a:pt x="497" y="64"/>
                  </a:moveTo>
                  <a:lnTo>
                    <a:pt x="497" y="64"/>
                  </a:lnTo>
                  <a:lnTo>
                    <a:pt x="497" y="64"/>
                  </a:lnTo>
                  <a:lnTo>
                    <a:pt x="505" y="72"/>
                  </a:lnTo>
                  <a:lnTo>
                    <a:pt x="505" y="80"/>
                  </a:lnTo>
                  <a:lnTo>
                    <a:pt x="521" y="80"/>
                  </a:lnTo>
                  <a:lnTo>
                    <a:pt x="537" y="80"/>
                  </a:lnTo>
                  <a:lnTo>
                    <a:pt x="569" y="88"/>
                  </a:lnTo>
                  <a:lnTo>
                    <a:pt x="585" y="88"/>
                  </a:lnTo>
                  <a:lnTo>
                    <a:pt x="601" y="80"/>
                  </a:lnTo>
                  <a:lnTo>
                    <a:pt x="609" y="80"/>
                  </a:lnTo>
                  <a:lnTo>
                    <a:pt x="625" y="88"/>
                  </a:lnTo>
                  <a:lnTo>
                    <a:pt x="633" y="88"/>
                  </a:lnTo>
                  <a:lnTo>
                    <a:pt x="641" y="88"/>
                  </a:lnTo>
                  <a:lnTo>
                    <a:pt x="641" y="88"/>
                  </a:lnTo>
                  <a:lnTo>
                    <a:pt x="649" y="96"/>
                  </a:lnTo>
                  <a:lnTo>
                    <a:pt x="649" y="104"/>
                  </a:lnTo>
                  <a:lnTo>
                    <a:pt x="649" y="112"/>
                  </a:lnTo>
                  <a:lnTo>
                    <a:pt x="641" y="128"/>
                  </a:lnTo>
                  <a:lnTo>
                    <a:pt x="641" y="136"/>
                  </a:lnTo>
                  <a:lnTo>
                    <a:pt x="641" y="136"/>
                  </a:lnTo>
                  <a:lnTo>
                    <a:pt x="633" y="128"/>
                  </a:lnTo>
                  <a:lnTo>
                    <a:pt x="625" y="112"/>
                  </a:lnTo>
                  <a:lnTo>
                    <a:pt x="617" y="104"/>
                  </a:lnTo>
                  <a:lnTo>
                    <a:pt x="617" y="104"/>
                  </a:lnTo>
                  <a:lnTo>
                    <a:pt x="617" y="112"/>
                  </a:lnTo>
                  <a:lnTo>
                    <a:pt x="617" y="112"/>
                  </a:lnTo>
                  <a:lnTo>
                    <a:pt x="657" y="184"/>
                  </a:lnTo>
                  <a:lnTo>
                    <a:pt x="657" y="192"/>
                  </a:lnTo>
                  <a:lnTo>
                    <a:pt x="657" y="192"/>
                  </a:lnTo>
                  <a:lnTo>
                    <a:pt x="673" y="216"/>
                  </a:lnTo>
                  <a:lnTo>
                    <a:pt x="673" y="216"/>
                  </a:lnTo>
                  <a:lnTo>
                    <a:pt x="673" y="216"/>
                  </a:lnTo>
                  <a:lnTo>
                    <a:pt x="673" y="240"/>
                  </a:lnTo>
                  <a:lnTo>
                    <a:pt x="681" y="248"/>
                  </a:lnTo>
                  <a:lnTo>
                    <a:pt x="689" y="256"/>
                  </a:lnTo>
                  <a:lnTo>
                    <a:pt x="697" y="280"/>
                  </a:lnTo>
                  <a:lnTo>
                    <a:pt x="713" y="296"/>
                  </a:lnTo>
                  <a:lnTo>
                    <a:pt x="721" y="304"/>
                  </a:lnTo>
                  <a:lnTo>
                    <a:pt x="729" y="304"/>
                  </a:lnTo>
                  <a:lnTo>
                    <a:pt x="729" y="304"/>
                  </a:lnTo>
                  <a:lnTo>
                    <a:pt x="737" y="320"/>
                  </a:lnTo>
                  <a:lnTo>
                    <a:pt x="745" y="328"/>
                  </a:lnTo>
                  <a:lnTo>
                    <a:pt x="753" y="328"/>
                  </a:lnTo>
                  <a:lnTo>
                    <a:pt x="753" y="328"/>
                  </a:lnTo>
                  <a:lnTo>
                    <a:pt x="753" y="336"/>
                  </a:lnTo>
                  <a:lnTo>
                    <a:pt x="753" y="336"/>
                  </a:lnTo>
                  <a:lnTo>
                    <a:pt x="753" y="344"/>
                  </a:lnTo>
                  <a:lnTo>
                    <a:pt x="753" y="344"/>
                  </a:lnTo>
                  <a:lnTo>
                    <a:pt x="761" y="352"/>
                  </a:lnTo>
                  <a:lnTo>
                    <a:pt x="777" y="360"/>
                  </a:lnTo>
                  <a:lnTo>
                    <a:pt x="777" y="352"/>
                  </a:lnTo>
                  <a:lnTo>
                    <a:pt x="785" y="352"/>
                  </a:lnTo>
                  <a:lnTo>
                    <a:pt x="793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9" y="352"/>
                  </a:lnTo>
                  <a:lnTo>
                    <a:pt x="833" y="344"/>
                  </a:lnTo>
                  <a:lnTo>
                    <a:pt x="849" y="344"/>
                  </a:lnTo>
                  <a:lnTo>
                    <a:pt x="849" y="344"/>
                  </a:lnTo>
                  <a:lnTo>
                    <a:pt x="849" y="344"/>
                  </a:lnTo>
                  <a:lnTo>
                    <a:pt x="849" y="360"/>
                  </a:lnTo>
                  <a:lnTo>
                    <a:pt x="833" y="400"/>
                  </a:lnTo>
                  <a:lnTo>
                    <a:pt x="809" y="440"/>
                  </a:lnTo>
                  <a:lnTo>
                    <a:pt x="793" y="456"/>
                  </a:lnTo>
                  <a:lnTo>
                    <a:pt x="761" y="480"/>
                  </a:lnTo>
                  <a:lnTo>
                    <a:pt x="721" y="512"/>
                  </a:lnTo>
                  <a:lnTo>
                    <a:pt x="713" y="544"/>
                  </a:lnTo>
                  <a:lnTo>
                    <a:pt x="697" y="552"/>
                  </a:lnTo>
                  <a:lnTo>
                    <a:pt x="697" y="568"/>
                  </a:lnTo>
                  <a:lnTo>
                    <a:pt x="705" y="592"/>
                  </a:lnTo>
                  <a:lnTo>
                    <a:pt x="705" y="600"/>
                  </a:lnTo>
                  <a:lnTo>
                    <a:pt x="721" y="624"/>
                  </a:lnTo>
                  <a:lnTo>
                    <a:pt x="721" y="624"/>
                  </a:lnTo>
                  <a:lnTo>
                    <a:pt x="721" y="632"/>
                  </a:lnTo>
                  <a:lnTo>
                    <a:pt x="713" y="632"/>
                  </a:lnTo>
                  <a:lnTo>
                    <a:pt x="713" y="640"/>
                  </a:lnTo>
                  <a:lnTo>
                    <a:pt x="713" y="656"/>
                  </a:lnTo>
                  <a:lnTo>
                    <a:pt x="721" y="672"/>
                  </a:lnTo>
                  <a:lnTo>
                    <a:pt x="721" y="696"/>
                  </a:lnTo>
                  <a:lnTo>
                    <a:pt x="657" y="720"/>
                  </a:lnTo>
                  <a:lnTo>
                    <a:pt x="657" y="736"/>
                  </a:lnTo>
                  <a:lnTo>
                    <a:pt x="657" y="736"/>
                  </a:lnTo>
                  <a:lnTo>
                    <a:pt x="649" y="736"/>
                  </a:lnTo>
                  <a:lnTo>
                    <a:pt x="641" y="744"/>
                  </a:lnTo>
                  <a:lnTo>
                    <a:pt x="641" y="752"/>
                  </a:lnTo>
                  <a:lnTo>
                    <a:pt x="657" y="776"/>
                  </a:lnTo>
                  <a:lnTo>
                    <a:pt x="657" y="784"/>
                  </a:lnTo>
                  <a:lnTo>
                    <a:pt x="657" y="800"/>
                  </a:lnTo>
                  <a:lnTo>
                    <a:pt x="641" y="808"/>
                  </a:lnTo>
                  <a:lnTo>
                    <a:pt x="633" y="816"/>
                  </a:lnTo>
                  <a:lnTo>
                    <a:pt x="625" y="824"/>
                  </a:lnTo>
                  <a:lnTo>
                    <a:pt x="617" y="832"/>
                  </a:lnTo>
                  <a:lnTo>
                    <a:pt x="617" y="832"/>
                  </a:lnTo>
                  <a:lnTo>
                    <a:pt x="625" y="832"/>
                  </a:lnTo>
                  <a:lnTo>
                    <a:pt x="625" y="848"/>
                  </a:lnTo>
                  <a:lnTo>
                    <a:pt x="617" y="856"/>
                  </a:lnTo>
                  <a:lnTo>
                    <a:pt x="601" y="872"/>
                  </a:lnTo>
                  <a:lnTo>
                    <a:pt x="593" y="888"/>
                  </a:lnTo>
                  <a:lnTo>
                    <a:pt x="585" y="904"/>
                  </a:lnTo>
                  <a:lnTo>
                    <a:pt x="569" y="920"/>
                  </a:lnTo>
                  <a:lnTo>
                    <a:pt x="553" y="928"/>
                  </a:lnTo>
                  <a:lnTo>
                    <a:pt x="537" y="928"/>
                  </a:lnTo>
                  <a:lnTo>
                    <a:pt x="537" y="936"/>
                  </a:lnTo>
                  <a:lnTo>
                    <a:pt x="537" y="936"/>
                  </a:lnTo>
                  <a:lnTo>
                    <a:pt x="529" y="936"/>
                  </a:lnTo>
                  <a:lnTo>
                    <a:pt x="513" y="936"/>
                  </a:lnTo>
                  <a:lnTo>
                    <a:pt x="497" y="936"/>
                  </a:lnTo>
                  <a:lnTo>
                    <a:pt x="473" y="952"/>
                  </a:lnTo>
                  <a:lnTo>
                    <a:pt x="457" y="952"/>
                  </a:lnTo>
                  <a:lnTo>
                    <a:pt x="449" y="944"/>
                  </a:lnTo>
                  <a:lnTo>
                    <a:pt x="449" y="944"/>
                  </a:lnTo>
                  <a:lnTo>
                    <a:pt x="449" y="928"/>
                  </a:lnTo>
                  <a:lnTo>
                    <a:pt x="441" y="920"/>
                  </a:lnTo>
                  <a:lnTo>
                    <a:pt x="441" y="920"/>
                  </a:lnTo>
                  <a:lnTo>
                    <a:pt x="441" y="912"/>
                  </a:lnTo>
                  <a:lnTo>
                    <a:pt x="441" y="904"/>
                  </a:lnTo>
                  <a:lnTo>
                    <a:pt x="433" y="888"/>
                  </a:lnTo>
                  <a:lnTo>
                    <a:pt x="409" y="848"/>
                  </a:lnTo>
                  <a:lnTo>
                    <a:pt x="393" y="816"/>
                  </a:lnTo>
                  <a:lnTo>
                    <a:pt x="393" y="792"/>
                  </a:lnTo>
                  <a:lnTo>
                    <a:pt x="393" y="784"/>
                  </a:lnTo>
                  <a:lnTo>
                    <a:pt x="393" y="776"/>
                  </a:lnTo>
                  <a:lnTo>
                    <a:pt x="385" y="768"/>
                  </a:lnTo>
                  <a:lnTo>
                    <a:pt x="369" y="744"/>
                  </a:lnTo>
                  <a:lnTo>
                    <a:pt x="361" y="720"/>
                  </a:lnTo>
                  <a:lnTo>
                    <a:pt x="361" y="688"/>
                  </a:lnTo>
                  <a:lnTo>
                    <a:pt x="385" y="648"/>
                  </a:lnTo>
                  <a:lnTo>
                    <a:pt x="385" y="632"/>
                  </a:lnTo>
                  <a:lnTo>
                    <a:pt x="377" y="616"/>
                  </a:lnTo>
                  <a:lnTo>
                    <a:pt x="377" y="600"/>
                  </a:lnTo>
                  <a:lnTo>
                    <a:pt x="369" y="584"/>
                  </a:lnTo>
                  <a:lnTo>
                    <a:pt x="369" y="576"/>
                  </a:lnTo>
                  <a:lnTo>
                    <a:pt x="369" y="560"/>
                  </a:lnTo>
                  <a:lnTo>
                    <a:pt x="344" y="536"/>
                  </a:lnTo>
                  <a:lnTo>
                    <a:pt x="328" y="512"/>
                  </a:lnTo>
                  <a:lnTo>
                    <a:pt x="328" y="496"/>
                  </a:lnTo>
                  <a:lnTo>
                    <a:pt x="336" y="488"/>
                  </a:lnTo>
                  <a:lnTo>
                    <a:pt x="336" y="488"/>
                  </a:lnTo>
                  <a:lnTo>
                    <a:pt x="336" y="480"/>
                  </a:lnTo>
                  <a:lnTo>
                    <a:pt x="336" y="480"/>
                  </a:lnTo>
                  <a:lnTo>
                    <a:pt x="336" y="456"/>
                  </a:lnTo>
                  <a:lnTo>
                    <a:pt x="336" y="456"/>
                  </a:lnTo>
                  <a:lnTo>
                    <a:pt x="336" y="456"/>
                  </a:lnTo>
                  <a:lnTo>
                    <a:pt x="336" y="448"/>
                  </a:lnTo>
                  <a:lnTo>
                    <a:pt x="328" y="440"/>
                  </a:lnTo>
                  <a:lnTo>
                    <a:pt x="312" y="440"/>
                  </a:lnTo>
                  <a:lnTo>
                    <a:pt x="296" y="440"/>
                  </a:lnTo>
                  <a:lnTo>
                    <a:pt x="288" y="440"/>
                  </a:lnTo>
                  <a:lnTo>
                    <a:pt x="264" y="408"/>
                  </a:lnTo>
                  <a:lnTo>
                    <a:pt x="248" y="408"/>
                  </a:lnTo>
                  <a:lnTo>
                    <a:pt x="216" y="424"/>
                  </a:lnTo>
                  <a:lnTo>
                    <a:pt x="200" y="432"/>
                  </a:lnTo>
                  <a:lnTo>
                    <a:pt x="184" y="432"/>
                  </a:lnTo>
                  <a:lnTo>
                    <a:pt x="168" y="432"/>
                  </a:lnTo>
                  <a:lnTo>
                    <a:pt x="152" y="432"/>
                  </a:lnTo>
                  <a:lnTo>
                    <a:pt x="128" y="440"/>
                  </a:lnTo>
                  <a:lnTo>
                    <a:pt x="112" y="440"/>
                  </a:lnTo>
                  <a:lnTo>
                    <a:pt x="96" y="424"/>
                  </a:lnTo>
                  <a:lnTo>
                    <a:pt x="64" y="408"/>
                  </a:lnTo>
                  <a:lnTo>
                    <a:pt x="48" y="376"/>
                  </a:lnTo>
                  <a:lnTo>
                    <a:pt x="40" y="360"/>
                  </a:lnTo>
                  <a:lnTo>
                    <a:pt x="16" y="344"/>
                  </a:lnTo>
                  <a:lnTo>
                    <a:pt x="16" y="336"/>
                  </a:lnTo>
                  <a:lnTo>
                    <a:pt x="8" y="336"/>
                  </a:lnTo>
                  <a:lnTo>
                    <a:pt x="8" y="336"/>
                  </a:lnTo>
                  <a:lnTo>
                    <a:pt x="8" y="320"/>
                  </a:lnTo>
                  <a:lnTo>
                    <a:pt x="8" y="32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8" y="304"/>
                  </a:lnTo>
                  <a:lnTo>
                    <a:pt x="16" y="272"/>
                  </a:lnTo>
                  <a:lnTo>
                    <a:pt x="16" y="256"/>
                  </a:lnTo>
                  <a:lnTo>
                    <a:pt x="8" y="224"/>
                  </a:lnTo>
                  <a:lnTo>
                    <a:pt x="8" y="208"/>
                  </a:lnTo>
                  <a:lnTo>
                    <a:pt x="24" y="200"/>
                  </a:lnTo>
                  <a:lnTo>
                    <a:pt x="32" y="168"/>
                  </a:lnTo>
                  <a:lnTo>
                    <a:pt x="56" y="136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96" y="112"/>
                  </a:lnTo>
                  <a:lnTo>
                    <a:pt x="96" y="104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112" y="64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36" y="32"/>
                  </a:lnTo>
                  <a:lnTo>
                    <a:pt x="144" y="24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60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216" y="16"/>
                  </a:lnTo>
                  <a:lnTo>
                    <a:pt x="256" y="0"/>
                  </a:lnTo>
                  <a:lnTo>
                    <a:pt x="272" y="0"/>
                  </a:lnTo>
                  <a:lnTo>
                    <a:pt x="280" y="8"/>
                  </a:lnTo>
                  <a:lnTo>
                    <a:pt x="288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0" y="8"/>
                  </a:lnTo>
                  <a:lnTo>
                    <a:pt x="328" y="0"/>
                  </a:lnTo>
                  <a:lnTo>
                    <a:pt x="344" y="0"/>
                  </a:lnTo>
                  <a:lnTo>
                    <a:pt x="344" y="8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8"/>
                  </a:lnTo>
                  <a:lnTo>
                    <a:pt x="352" y="16"/>
                  </a:lnTo>
                  <a:lnTo>
                    <a:pt x="352" y="16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52" y="40"/>
                  </a:lnTo>
                  <a:lnTo>
                    <a:pt x="352" y="48"/>
                  </a:lnTo>
                  <a:lnTo>
                    <a:pt x="361" y="64"/>
                  </a:lnTo>
                  <a:lnTo>
                    <a:pt x="369" y="64"/>
                  </a:lnTo>
                  <a:lnTo>
                    <a:pt x="385" y="64"/>
                  </a:lnTo>
                  <a:lnTo>
                    <a:pt x="393" y="64"/>
                  </a:lnTo>
                  <a:lnTo>
                    <a:pt x="433" y="96"/>
                  </a:lnTo>
                  <a:lnTo>
                    <a:pt x="465" y="96"/>
                  </a:lnTo>
                  <a:lnTo>
                    <a:pt x="465" y="88"/>
                  </a:lnTo>
                  <a:lnTo>
                    <a:pt x="465" y="80"/>
                  </a:lnTo>
                  <a:lnTo>
                    <a:pt x="465" y="72"/>
                  </a:lnTo>
                  <a:lnTo>
                    <a:pt x="481" y="64"/>
                  </a:lnTo>
                  <a:lnTo>
                    <a:pt x="489" y="64"/>
                  </a:lnTo>
                  <a:lnTo>
                    <a:pt x="489" y="64"/>
                  </a:lnTo>
                  <a:lnTo>
                    <a:pt x="497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4851392" y="3035255"/>
              <a:ext cx="736599" cy="647690"/>
            </a:xfrm>
            <a:custGeom>
              <a:avLst/>
              <a:gdLst/>
              <a:ahLst/>
              <a:cxnLst>
                <a:cxn ang="0">
                  <a:pos x="120" y="120"/>
                </a:cxn>
                <a:cxn ang="0">
                  <a:pos x="120" y="88"/>
                </a:cxn>
                <a:cxn ang="0">
                  <a:pos x="120" y="80"/>
                </a:cxn>
                <a:cxn ang="0">
                  <a:pos x="104" y="80"/>
                </a:cxn>
                <a:cxn ang="0">
                  <a:pos x="56" y="80"/>
                </a:cxn>
                <a:cxn ang="0">
                  <a:pos x="24" y="80"/>
                </a:cxn>
                <a:cxn ang="0">
                  <a:pos x="24" y="80"/>
                </a:cxn>
                <a:cxn ang="0">
                  <a:pos x="0" y="56"/>
                </a:cxn>
                <a:cxn ang="0">
                  <a:pos x="8" y="40"/>
                </a:cxn>
                <a:cxn ang="0">
                  <a:pos x="32" y="24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120" y="8"/>
                </a:cxn>
                <a:cxn ang="0">
                  <a:pos x="144" y="16"/>
                </a:cxn>
                <a:cxn ang="0">
                  <a:pos x="200" y="8"/>
                </a:cxn>
                <a:cxn ang="0">
                  <a:pos x="240" y="40"/>
                </a:cxn>
                <a:cxn ang="0">
                  <a:pos x="272" y="32"/>
                </a:cxn>
                <a:cxn ang="0">
                  <a:pos x="280" y="48"/>
                </a:cxn>
                <a:cxn ang="0">
                  <a:pos x="288" y="64"/>
                </a:cxn>
                <a:cxn ang="0">
                  <a:pos x="304" y="72"/>
                </a:cxn>
                <a:cxn ang="0">
                  <a:pos x="328" y="80"/>
                </a:cxn>
                <a:cxn ang="0">
                  <a:pos x="352" y="72"/>
                </a:cxn>
                <a:cxn ang="0">
                  <a:pos x="384" y="56"/>
                </a:cxn>
                <a:cxn ang="0">
                  <a:pos x="440" y="80"/>
                </a:cxn>
                <a:cxn ang="0">
                  <a:pos x="440" y="96"/>
                </a:cxn>
                <a:cxn ang="0">
                  <a:pos x="432" y="120"/>
                </a:cxn>
                <a:cxn ang="0">
                  <a:pos x="432" y="144"/>
                </a:cxn>
                <a:cxn ang="0">
                  <a:pos x="448" y="152"/>
                </a:cxn>
                <a:cxn ang="0">
                  <a:pos x="456" y="192"/>
                </a:cxn>
                <a:cxn ang="0">
                  <a:pos x="448" y="224"/>
                </a:cxn>
                <a:cxn ang="0">
                  <a:pos x="440" y="240"/>
                </a:cxn>
                <a:cxn ang="0">
                  <a:pos x="392" y="232"/>
                </a:cxn>
                <a:cxn ang="0">
                  <a:pos x="376" y="216"/>
                </a:cxn>
                <a:cxn ang="0">
                  <a:pos x="344" y="216"/>
                </a:cxn>
                <a:cxn ang="0">
                  <a:pos x="312" y="200"/>
                </a:cxn>
                <a:cxn ang="0">
                  <a:pos x="296" y="168"/>
                </a:cxn>
                <a:cxn ang="0">
                  <a:pos x="296" y="224"/>
                </a:cxn>
                <a:cxn ang="0">
                  <a:pos x="304" y="232"/>
                </a:cxn>
                <a:cxn ang="0">
                  <a:pos x="312" y="224"/>
                </a:cxn>
                <a:cxn ang="0">
                  <a:pos x="344" y="256"/>
                </a:cxn>
                <a:cxn ang="0">
                  <a:pos x="376" y="240"/>
                </a:cxn>
                <a:cxn ang="0">
                  <a:pos x="408" y="264"/>
                </a:cxn>
                <a:cxn ang="0">
                  <a:pos x="416" y="272"/>
                </a:cxn>
                <a:cxn ang="0">
                  <a:pos x="408" y="304"/>
                </a:cxn>
                <a:cxn ang="0">
                  <a:pos x="384" y="320"/>
                </a:cxn>
                <a:cxn ang="0">
                  <a:pos x="360" y="344"/>
                </a:cxn>
                <a:cxn ang="0">
                  <a:pos x="328" y="360"/>
                </a:cxn>
                <a:cxn ang="0">
                  <a:pos x="304" y="376"/>
                </a:cxn>
                <a:cxn ang="0">
                  <a:pos x="248" y="392"/>
                </a:cxn>
                <a:cxn ang="0">
                  <a:pos x="232" y="408"/>
                </a:cxn>
                <a:cxn ang="0">
                  <a:pos x="216" y="392"/>
                </a:cxn>
                <a:cxn ang="0">
                  <a:pos x="208" y="368"/>
                </a:cxn>
                <a:cxn ang="0">
                  <a:pos x="208" y="352"/>
                </a:cxn>
                <a:cxn ang="0">
                  <a:pos x="184" y="312"/>
                </a:cxn>
                <a:cxn ang="0">
                  <a:pos x="152" y="256"/>
                </a:cxn>
                <a:cxn ang="0">
                  <a:pos x="136" y="240"/>
                </a:cxn>
                <a:cxn ang="0">
                  <a:pos x="112" y="208"/>
                </a:cxn>
                <a:cxn ang="0">
                  <a:pos x="112" y="184"/>
                </a:cxn>
              </a:cxnLst>
              <a:rect l="0" t="0" r="r" b="b"/>
              <a:pathLst>
                <a:path w="464" h="408">
                  <a:moveTo>
                    <a:pt x="104" y="152"/>
                  </a:moveTo>
                  <a:lnTo>
                    <a:pt x="104" y="152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80" y="88"/>
                  </a:lnTo>
                  <a:lnTo>
                    <a:pt x="72" y="80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200" y="8"/>
                  </a:lnTo>
                  <a:lnTo>
                    <a:pt x="216" y="8"/>
                  </a:lnTo>
                  <a:lnTo>
                    <a:pt x="224" y="16"/>
                  </a:lnTo>
                  <a:lnTo>
                    <a:pt x="224" y="24"/>
                  </a:lnTo>
                  <a:lnTo>
                    <a:pt x="240" y="40"/>
                  </a:lnTo>
                  <a:lnTo>
                    <a:pt x="264" y="48"/>
                  </a:lnTo>
                  <a:lnTo>
                    <a:pt x="264" y="40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80" y="32"/>
                  </a:lnTo>
                  <a:lnTo>
                    <a:pt x="280" y="40"/>
                  </a:lnTo>
                  <a:lnTo>
                    <a:pt x="280" y="40"/>
                  </a:lnTo>
                  <a:lnTo>
                    <a:pt x="280" y="48"/>
                  </a:lnTo>
                  <a:lnTo>
                    <a:pt x="280" y="48"/>
                  </a:lnTo>
                  <a:lnTo>
                    <a:pt x="288" y="56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72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304" y="72"/>
                  </a:lnTo>
                  <a:lnTo>
                    <a:pt x="304" y="72"/>
                  </a:lnTo>
                  <a:lnTo>
                    <a:pt x="312" y="80"/>
                  </a:lnTo>
                  <a:lnTo>
                    <a:pt x="320" y="80"/>
                  </a:lnTo>
                  <a:lnTo>
                    <a:pt x="328" y="80"/>
                  </a:lnTo>
                  <a:lnTo>
                    <a:pt x="336" y="80"/>
                  </a:lnTo>
                  <a:lnTo>
                    <a:pt x="344" y="80"/>
                  </a:lnTo>
                  <a:lnTo>
                    <a:pt x="352" y="80"/>
                  </a:lnTo>
                  <a:lnTo>
                    <a:pt x="352" y="72"/>
                  </a:lnTo>
                  <a:lnTo>
                    <a:pt x="352" y="64"/>
                  </a:lnTo>
                  <a:lnTo>
                    <a:pt x="360" y="64"/>
                  </a:lnTo>
                  <a:lnTo>
                    <a:pt x="376" y="56"/>
                  </a:lnTo>
                  <a:lnTo>
                    <a:pt x="384" y="56"/>
                  </a:lnTo>
                  <a:lnTo>
                    <a:pt x="384" y="56"/>
                  </a:lnTo>
                  <a:lnTo>
                    <a:pt x="392" y="56"/>
                  </a:lnTo>
                  <a:lnTo>
                    <a:pt x="424" y="7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2" y="112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32" y="128"/>
                  </a:lnTo>
                  <a:lnTo>
                    <a:pt x="432" y="136"/>
                  </a:lnTo>
                  <a:lnTo>
                    <a:pt x="432" y="144"/>
                  </a:lnTo>
                  <a:lnTo>
                    <a:pt x="432" y="144"/>
                  </a:lnTo>
                  <a:lnTo>
                    <a:pt x="440" y="152"/>
                  </a:lnTo>
                  <a:lnTo>
                    <a:pt x="440" y="152"/>
                  </a:lnTo>
                  <a:lnTo>
                    <a:pt x="448" y="152"/>
                  </a:lnTo>
                  <a:lnTo>
                    <a:pt x="448" y="160"/>
                  </a:lnTo>
                  <a:lnTo>
                    <a:pt x="440" y="168"/>
                  </a:lnTo>
                  <a:lnTo>
                    <a:pt x="440" y="176"/>
                  </a:lnTo>
                  <a:lnTo>
                    <a:pt x="456" y="192"/>
                  </a:lnTo>
                  <a:lnTo>
                    <a:pt x="464" y="208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48" y="224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0" y="240"/>
                  </a:lnTo>
                  <a:lnTo>
                    <a:pt x="408" y="232"/>
                  </a:lnTo>
                  <a:lnTo>
                    <a:pt x="408" y="232"/>
                  </a:lnTo>
                  <a:lnTo>
                    <a:pt x="400" y="232"/>
                  </a:lnTo>
                  <a:lnTo>
                    <a:pt x="392" y="232"/>
                  </a:lnTo>
                  <a:lnTo>
                    <a:pt x="392" y="232"/>
                  </a:lnTo>
                  <a:lnTo>
                    <a:pt x="384" y="224"/>
                  </a:lnTo>
                  <a:lnTo>
                    <a:pt x="384" y="216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24"/>
                  </a:lnTo>
                  <a:lnTo>
                    <a:pt x="344" y="224"/>
                  </a:lnTo>
                  <a:lnTo>
                    <a:pt x="344" y="216"/>
                  </a:lnTo>
                  <a:lnTo>
                    <a:pt x="336" y="208"/>
                  </a:lnTo>
                  <a:lnTo>
                    <a:pt x="328" y="208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04" y="184"/>
                  </a:lnTo>
                  <a:lnTo>
                    <a:pt x="296" y="168"/>
                  </a:lnTo>
                  <a:lnTo>
                    <a:pt x="280" y="168"/>
                  </a:lnTo>
                  <a:lnTo>
                    <a:pt x="280" y="192"/>
                  </a:lnTo>
                  <a:lnTo>
                    <a:pt x="280" y="200"/>
                  </a:lnTo>
                  <a:lnTo>
                    <a:pt x="296" y="224"/>
                  </a:lnTo>
                  <a:lnTo>
                    <a:pt x="304" y="224"/>
                  </a:lnTo>
                  <a:lnTo>
                    <a:pt x="304" y="224"/>
                  </a:lnTo>
                  <a:lnTo>
                    <a:pt x="304" y="232"/>
                  </a:lnTo>
                  <a:lnTo>
                    <a:pt x="304" y="232"/>
                  </a:lnTo>
                  <a:lnTo>
                    <a:pt x="304" y="232"/>
                  </a:lnTo>
                  <a:lnTo>
                    <a:pt x="312" y="232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312" y="232"/>
                  </a:lnTo>
                  <a:lnTo>
                    <a:pt x="312" y="240"/>
                  </a:lnTo>
                  <a:lnTo>
                    <a:pt x="312" y="256"/>
                  </a:lnTo>
                  <a:lnTo>
                    <a:pt x="344" y="256"/>
                  </a:lnTo>
                  <a:lnTo>
                    <a:pt x="368" y="232"/>
                  </a:lnTo>
                  <a:lnTo>
                    <a:pt x="376" y="224"/>
                  </a:lnTo>
                  <a:lnTo>
                    <a:pt x="376" y="224"/>
                  </a:lnTo>
                  <a:lnTo>
                    <a:pt x="376" y="240"/>
                  </a:lnTo>
                  <a:lnTo>
                    <a:pt x="376" y="240"/>
                  </a:lnTo>
                  <a:lnTo>
                    <a:pt x="384" y="248"/>
                  </a:lnTo>
                  <a:lnTo>
                    <a:pt x="392" y="256"/>
                  </a:lnTo>
                  <a:lnTo>
                    <a:pt x="408" y="264"/>
                  </a:lnTo>
                  <a:lnTo>
                    <a:pt x="408" y="264"/>
                  </a:lnTo>
                  <a:lnTo>
                    <a:pt x="408" y="272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4" y="280"/>
                  </a:lnTo>
                  <a:lnTo>
                    <a:pt x="408" y="296"/>
                  </a:lnTo>
                  <a:lnTo>
                    <a:pt x="408" y="304"/>
                  </a:lnTo>
                  <a:lnTo>
                    <a:pt x="408" y="304"/>
                  </a:lnTo>
                  <a:lnTo>
                    <a:pt x="400" y="304"/>
                  </a:lnTo>
                  <a:lnTo>
                    <a:pt x="392" y="320"/>
                  </a:lnTo>
                  <a:lnTo>
                    <a:pt x="384" y="320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60" y="344"/>
                  </a:lnTo>
                  <a:lnTo>
                    <a:pt x="360" y="344"/>
                  </a:lnTo>
                  <a:lnTo>
                    <a:pt x="360" y="344"/>
                  </a:lnTo>
                  <a:lnTo>
                    <a:pt x="352" y="352"/>
                  </a:lnTo>
                  <a:lnTo>
                    <a:pt x="328" y="360"/>
                  </a:lnTo>
                  <a:lnTo>
                    <a:pt x="328" y="360"/>
                  </a:lnTo>
                  <a:lnTo>
                    <a:pt x="328" y="368"/>
                  </a:lnTo>
                  <a:lnTo>
                    <a:pt x="328" y="368"/>
                  </a:lnTo>
                  <a:lnTo>
                    <a:pt x="320" y="368"/>
                  </a:lnTo>
                  <a:lnTo>
                    <a:pt x="304" y="376"/>
                  </a:lnTo>
                  <a:lnTo>
                    <a:pt x="288" y="376"/>
                  </a:lnTo>
                  <a:lnTo>
                    <a:pt x="272" y="392"/>
                  </a:lnTo>
                  <a:lnTo>
                    <a:pt x="264" y="392"/>
                  </a:lnTo>
                  <a:lnTo>
                    <a:pt x="248" y="392"/>
                  </a:lnTo>
                  <a:lnTo>
                    <a:pt x="248" y="392"/>
                  </a:lnTo>
                  <a:lnTo>
                    <a:pt x="240" y="400"/>
                  </a:lnTo>
                  <a:lnTo>
                    <a:pt x="232" y="400"/>
                  </a:lnTo>
                  <a:lnTo>
                    <a:pt x="232" y="408"/>
                  </a:lnTo>
                  <a:lnTo>
                    <a:pt x="224" y="408"/>
                  </a:lnTo>
                  <a:lnTo>
                    <a:pt x="216" y="400"/>
                  </a:lnTo>
                  <a:lnTo>
                    <a:pt x="216" y="400"/>
                  </a:lnTo>
                  <a:lnTo>
                    <a:pt x="216" y="392"/>
                  </a:lnTo>
                  <a:lnTo>
                    <a:pt x="208" y="384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0"/>
                  </a:lnTo>
                  <a:lnTo>
                    <a:pt x="208" y="360"/>
                  </a:lnTo>
                  <a:lnTo>
                    <a:pt x="208" y="352"/>
                  </a:lnTo>
                  <a:lnTo>
                    <a:pt x="208" y="352"/>
                  </a:lnTo>
                  <a:lnTo>
                    <a:pt x="192" y="336"/>
                  </a:lnTo>
                  <a:lnTo>
                    <a:pt x="184" y="320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60" y="304"/>
                  </a:lnTo>
                  <a:lnTo>
                    <a:pt x="160" y="272"/>
                  </a:lnTo>
                  <a:lnTo>
                    <a:pt x="160" y="264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120" y="208"/>
                  </a:lnTo>
                  <a:lnTo>
                    <a:pt x="112" y="208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2" y="184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04" y="15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Freeform 4"/>
            <p:cNvSpPr>
              <a:spLocks/>
            </p:cNvSpPr>
            <p:nvPr/>
          </p:nvSpPr>
          <p:spPr bwMode="auto">
            <a:xfrm>
              <a:off x="5537192" y="3124154"/>
              <a:ext cx="800099" cy="634990"/>
            </a:xfrm>
            <a:custGeom>
              <a:avLst/>
              <a:gdLst/>
              <a:ahLst/>
              <a:cxnLst>
                <a:cxn ang="0">
                  <a:pos x="144" y="272"/>
                </a:cxn>
                <a:cxn ang="0">
                  <a:pos x="176" y="336"/>
                </a:cxn>
                <a:cxn ang="0">
                  <a:pos x="200" y="392"/>
                </a:cxn>
                <a:cxn ang="0">
                  <a:pos x="208" y="400"/>
                </a:cxn>
                <a:cxn ang="0">
                  <a:pos x="232" y="376"/>
                </a:cxn>
                <a:cxn ang="0">
                  <a:pos x="240" y="360"/>
                </a:cxn>
                <a:cxn ang="0">
                  <a:pos x="240" y="312"/>
                </a:cxn>
                <a:cxn ang="0">
                  <a:pos x="288" y="272"/>
                </a:cxn>
                <a:cxn ang="0">
                  <a:pos x="328" y="232"/>
                </a:cxn>
                <a:cxn ang="0">
                  <a:pos x="376" y="224"/>
                </a:cxn>
                <a:cxn ang="0">
                  <a:pos x="392" y="232"/>
                </a:cxn>
                <a:cxn ang="0">
                  <a:pos x="424" y="280"/>
                </a:cxn>
                <a:cxn ang="0">
                  <a:pos x="448" y="296"/>
                </a:cxn>
                <a:cxn ang="0">
                  <a:pos x="456" y="296"/>
                </a:cxn>
                <a:cxn ang="0">
                  <a:pos x="464" y="320"/>
                </a:cxn>
                <a:cxn ang="0">
                  <a:pos x="480" y="368"/>
                </a:cxn>
                <a:cxn ang="0">
                  <a:pos x="472" y="320"/>
                </a:cxn>
                <a:cxn ang="0">
                  <a:pos x="472" y="288"/>
                </a:cxn>
                <a:cxn ang="0">
                  <a:pos x="472" y="256"/>
                </a:cxn>
                <a:cxn ang="0">
                  <a:pos x="504" y="224"/>
                </a:cxn>
                <a:cxn ang="0">
                  <a:pos x="488" y="216"/>
                </a:cxn>
                <a:cxn ang="0">
                  <a:pos x="464" y="192"/>
                </a:cxn>
                <a:cxn ang="0">
                  <a:pos x="472" y="144"/>
                </a:cxn>
                <a:cxn ang="0">
                  <a:pos x="440" y="120"/>
                </a:cxn>
                <a:cxn ang="0">
                  <a:pos x="432" y="128"/>
                </a:cxn>
                <a:cxn ang="0">
                  <a:pos x="416" y="136"/>
                </a:cxn>
                <a:cxn ang="0">
                  <a:pos x="368" y="136"/>
                </a:cxn>
                <a:cxn ang="0">
                  <a:pos x="352" y="144"/>
                </a:cxn>
                <a:cxn ang="0">
                  <a:pos x="320" y="144"/>
                </a:cxn>
                <a:cxn ang="0">
                  <a:pos x="296" y="136"/>
                </a:cxn>
                <a:cxn ang="0">
                  <a:pos x="256" y="112"/>
                </a:cxn>
                <a:cxn ang="0">
                  <a:pos x="224" y="96"/>
                </a:cxn>
                <a:cxn ang="0">
                  <a:pos x="232" y="80"/>
                </a:cxn>
                <a:cxn ang="0">
                  <a:pos x="232" y="56"/>
                </a:cxn>
                <a:cxn ang="0">
                  <a:pos x="224" y="40"/>
                </a:cxn>
                <a:cxn ang="0">
                  <a:pos x="184" y="24"/>
                </a:cxn>
                <a:cxn ang="0">
                  <a:pos x="176" y="16"/>
                </a:cxn>
                <a:cxn ang="0">
                  <a:pos x="136" y="16"/>
                </a:cxn>
                <a:cxn ang="0">
                  <a:pos x="128" y="0"/>
                </a:cxn>
                <a:cxn ang="0">
                  <a:pos x="104" y="16"/>
                </a:cxn>
                <a:cxn ang="0">
                  <a:pos x="80" y="16"/>
                </a:cxn>
                <a:cxn ang="0">
                  <a:pos x="48" y="24"/>
                </a:cxn>
                <a:cxn ang="0">
                  <a:pos x="16" y="40"/>
                </a:cxn>
                <a:cxn ang="0">
                  <a:pos x="0" y="64"/>
                </a:cxn>
                <a:cxn ang="0">
                  <a:pos x="0" y="80"/>
                </a:cxn>
                <a:cxn ang="0">
                  <a:pos x="8" y="96"/>
                </a:cxn>
                <a:cxn ang="0">
                  <a:pos x="8" y="120"/>
                </a:cxn>
                <a:cxn ang="0">
                  <a:pos x="32" y="160"/>
                </a:cxn>
                <a:cxn ang="0">
                  <a:pos x="32" y="184"/>
                </a:cxn>
                <a:cxn ang="0">
                  <a:pos x="48" y="184"/>
                </a:cxn>
                <a:cxn ang="0">
                  <a:pos x="72" y="184"/>
                </a:cxn>
                <a:cxn ang="0">
                  <a:pos x="104" y="216"/>
                </a:cxn>
                <a:cxn ang="0">
                  <a:pos x="112" y="224"/>
                </a:cxn>
                <a:cxn ang="0">
                  <a:pos x="104" y="232"/>
                </a:cxn>
                <a:cxn ang="0">
                  <a:pos x="144" y="224"/>
                </a:cxn>
                <a:cxn ang="0">
                  <a:pos x="152" y="240"/>
                </a:cxn>
                <a:cxn ang="0">
                  <a:pos x="144" y="256"/>
                </a:cxn>
              </a:cxnLst>
              <a:rect l="0" t="0" r="r" b="b"/>
              <a:pathLst>
                <a:path w="504" h="400">
                  <a:moveTo>
                    <a:pt x="144" y="256"/>
                  </a:moveTo>
                  <a:lnTo>
                    <a:pt x="144" y="256"/>
                  </a:lnTo>
                  <a:lnTo>
                    <a:pt x="144" y="264"/>
                  </a:lnTo>
                  <a:lnTo>
                    <a:pt x="144" y="272"/>
                  </a:lnTo>
                  <a:lnTo>
                    <a:pt x="160" y="296"/>
                  </a:lnTo>
                  <a:lnTo>
                    <a:pt x="168" y="320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352"/>
                  </a:lnTo>
                  <a:lnTo>
                    <a:pt x="184" y="360"/>
                  </a:lnTo>
                  <a:lnTo>
                    <a:pt x="192" y="376"/>
                  </a:lnTo>
                  <a:lnTo>
                    <a:pt x="200" y="392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208" y="400"/>
                  </a:lnTo>
                  <a:lnTo>
                    <a:pt x="208" y="400"/>
                  </a:lnTo>
                  <a:lnTo>
                    <a:pt x="208" y="400"/>
                  </a:lnTo>
                  <a:lnTo>
                    <a:pt x="216" y="392"/>
                  </a:lnTo>
                  <a:lnTo>
                    <a:pt x="224" y="392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40" y="376"/>
                  </a:lnTo>
                  <a:lnTo>
                    <a:pt x="240" y="376"/>
                  </a:lnTo>
                  <a:lnTo>
                    <a:pt x="240" y="360"/>
                  </a:lnTo>
                  <a:lnTo>
                    <a:pt x="240" y="360"/>
                  </a:lnTo>
                  <a:lnTo>
                    <a:pt x="240" y="336"/>
                  </a:lnTo>
                  <a:lnTo>
                    <a:pt x="240" y="320"/>
                  </a:lnTo>
                  <a:lnTo>
                    <a:pt x="240" y="312"/>
                  </a:lnTo>
                  <a:lnTo>
                    <a:pt x="248" y="304"/>
                  </a:lnTo>
                  <a:lnTo>
                    <a:pt x="264" y="296"/>
                  </a:lnTo>
                  <a:lnTo>
                    <a:pt x="272" y="288"/>
                  </a:lnTo>
                  <a:lnTo>
                    <a:pt x="288" y="272"/>
                  </a:lnTo>
                  <a:lnTo>
                    <a:pt x="296" y="264"/>
                  </a:lnTo>
                  <a:lnTo>
                    <a:pt x="320" y="256"/>
                  </a:lnTo>
                  <a:lnTo>
                    <a:pt x="320" y="248"/>
                  </a:lnTo>
                  <a:lnTo>
                    <a:pt x="328" y="232"/>
                  </a:lnTo>
                  <a:lnTo>
                    <a:pt x="336" y="224"/>
                  </a:lnTo>
                  <a:lnTo>
                    <a:pt x="344" y="232"/>
                  </a:lnTo>
                  <a:lnTo>
                    <a:pt x="360" y="232"/>
                  </a:lnTo>
                  <a:lnTo>
                    <a:pt x="376" y="224"/>
                  </a:lnTo>
                  <a:lnTo>
                    <a:pt x="376" y="216"/>
                  </a:lnTo>
                  <a:lnTo>
                    <a:pt x="376" y="216"/>
                  </a:lnTo>
                  <a:lnTo>
                    <a:pt x="384" y="216"/>
                  </a:lnTo>
                  <a:lnTo>
                    <a:pt x="392" y="232"/>
                  </a:lnTo>
                  <a:lnTo>
                    <a:pt x="392" y="240"/>
                  </a:lnTo>
                  <a:lnTo>
                    <a:pt x="416" y="264"/>
                  </a:lnTo>
                  <a:lnTo>
                    <a:pt x="416" y="272"/>
                  </a:lnTo>
                  <a:lnTo>
                    <a:pt x="424" y="280"/>
                  </a:lnTo>
                  <a:lnTo>
                    <a:pt x="424" y="288"/>
                  </a:lnTo>
                  <a:lnTo>
                    <a:pt x="424" y="304"/>
                  </a:lnTo>
                  <a:lnTo>
                    <a:pt x="432" y="304"/>
                  </a:lnTo>
                  <a:lnTo>
                    <a:pt x="448" y="296"/>
                  </a:lnTo>
                  <a:lnTo>
                    <a:pt x="448" y="288"/>
                  </a:lnTo>
                  <a:lnTo>
                    <a:pt x="448" y="288"/>
                  </a:lnTo>
                  <a:lnTo>
                    <a:pt x="448" y="288"/>
                  </a:lnTo>
                  <a:lnTo>
                    <a:pt x="456" y="296"/>
                  </a:lnTo>
                  <a:lnTo>
                    <a:pt x="464" y="304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72" y="352"/>
                  </a:lnTo>
                  <a:lnTo>
                    <a:pt x="472" y="368"/>
                  </a:lnTo>
                  <a:lnTo>
                    <a:pt x="472" y="376"/>
                  </a:lnTo>
                  <a:lnTo>
                    <a:pt x="480" y="368"/>
                  </a:lnTo>
                  <a:lnTo>
                    <a:pt x="488" y="352"/>
                  </a:lnTo>
                  <a:lnTo>
                    <a:pt x="488" y="352"/>
                  </a:lnTo>
                  <a:lnTo>
                    <a:pt x="480" y="328"/>
                  </a:lnTo>
                  <a:lnTo>
                    <a:pt x="472" y="320"/>
                  </a:lnTo>
                  <a:lnTo>
                    <a:pt x="472" y="312"/>
                  </a:lnTo>
                  <a:lnTo>
                    <a:pt x="472" y="312"/>
                  </a:lnTo>
                  <a:lnTo>
                    <a:pt x="472" y="304"/>
                  </a:lnTo>
                  <a:lnTo>
                    <a:pt x="472" y="288"/>
                  </a:lnTo>
                  <a:lnTo>
                    <a:pt x="464" y="272"/>
                  </a:lnTo>
                  <a:lnTo>
                    <a:pt x="464" y="256"/>
                  </a:lnTo>
                  <a:lnTo>
                    <a:pt x="472" y="256"/>
                  </a:lnTo>
                  <a:lnTo>
                    <a:pt x="472" y="256"/>
                  </a:lnTo>
                  <a:lnTo>
                    <a:pt x="480" y="248"/>
                  </a:lnTo>
                  <a:lnTo>
                    <a:pt x="488" y="240"/>
                  </a:lnTo>
                  <a:lnTo>
                    <a:pt x="504" y="232"/>
                  </a:lnTo>
                  <a:lnTo>
                    <a:pt x="504" y="224"/>
                  </a:lnTo>
                  <a:lnTo>
                    <a:pt x="504" y="224"/>
                  </a:lnTo>
                  <a:lnTo>
                    <a:pt x="504" y="224"/>
                  </a:lnTo>
                  <a:lnTo>
                    <a:pt x="496" y="224"/>
                  </a:lnTo>
                  <a:lnTo>
                    <a:pt x="488" y="216"/>
                  </a:lnTo>
                  <a:lnTo>
                    <a:pt x="480" y="200"/>
                  </a:lnTo>
                  <a:lnTo>
                    <a:pt x="480" y="192"/>
                  </a:lnTo>
                  <a:lnTo>
                    <a:pt x="472" y="200"/>
                  </a:lnTo>
                  <a:lnTo>
                    <a:pt x="464" y="192"/>
                  </a:lnTo>
                  <a:lnTo>
                    <a:pt x="464" y="184"/>
                  </a:lnTo>
                  <a:lnTo>
                    <a:pt x="480" y="168"/>
                  </a:lnTo>
                  <a:lnTo>
                    <a:pt x="480" y="152"/>
                  </a:lnTo>
                  <a:lnTo>
                    <a:pt x="472" y="144"/>
                  </a:lnTo>
                  <a:lnTo>
                    <a:pt x="456" y="136"/>
                  </a:lnTo>
                  <a:lnTo>
                    <a:pt x="448" y="128"/>
                  </a:lnTo>
                  <a:lnTo>
                    <a:pt x="440" y="120"/>
                  </a:lnTo>
                  <a:lnTo>
                    <a:pt x="440" y="120"/>
                  </a:lnTo>
                  <a:lnTo>
                    <a:pt x="440" y="120"/>
                  </a:lnTo>
                  <a:lnTo>
                    <a:pt x="432" y="128"/>
                  </a:lnTo>
                  <a:lnTo>
                    <a:pt x="432" y="128"/>
                  </a:lnTo>
                  <a:lnTo>
                    <a:pt x="432" y="128"/>
                  </a:lnTo>
                  <a:lnTo>
                    <a:pt x="424" y="128"/>
                  </a:lnTo>
                  <a:lnTo>
                    <a:pt x="424" y="128"/>
                  </a:lnTo>
                  <a:lnTo>
                    <a:pt x="416" y="128"/>
                  </a:lnTo>
                  <a:lnTo>
                    <a:pt x="416" y="136"/>
                  </a:lnTo>
                  <a:lnTo>
                    <a:pt x="392" y="144"/>
                  </a:lnTo>
                  <a:lnTo>
                    <a:pt x="392" y="144"/>
                  </a:lnTo>
                  <a:lnTo>
                    <a:pt x="376" y="136"/>
                  </a:lnTo>
                  <a:lnTo>
                    <a:pt x="368" y="136"/>
                  </a:lnTo>
                  <a:lnTo>
                    <a:pt x="360" y="144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2" y="144"/>
                  </a:lnTo>
                  <a:lnTo>
                    <a:pt x="344" y="144"/>
                  </a:lnTo>
                  <a:lnTo>
                    <a:pt x="336" y="144"/>
                  </a:lnTo>
                  <a:lnTo>
                    <a:pt x="320" y="144"/>
                  </a:lnTo>
                  <a:lnTo>
                    <a:pt x="320" y="144"/>
                  </a:lnTo>
                  <a:lnTo>
                    <a:pt x="304" y="136"/>
                  </a:lnTo>
                  <a:lnTo>
                    <a:pt x="304" y="136"/>
                  </a:lnTo>
                  <a:lnTo>
                    <a:pt x="296" y="136"/>
                  </a:lnTo>
                  <a:lnTo>
                    <a:pt x="296" y="136"/>
                  </a:lnTo>
                  <a:lnTo>
                    <a:pt x="288" y="128"/>
                  </a:lnTo>
                  <a:lnTo>
                    <a:pt x="280" y="120"/>
                  </a:lnTo>
                  <a:lnTo>
                    <a:pt x="272" y="112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40" y="104"/>
                  </a:lnTo>
                  <a:lnTo>
                    <a:pt x="224" y="104"/>
                  </a:lnTo>
                  <a:lnTo>
                    <a:pt x="224" y="96"/>
                  </a:lnTo>
                  <a:lnTo>
                    <a:pt x="224" y="88"/>
                  </a:lnTo>
                  <a:lnTo>
                    <a:pt x="224" y="80"/>
                  </a:lnTo>
                  <a:lnTo>
                    <a:pt x="224" y="8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2" y="72"/>
                  </a:lnTo>
                  <a:lnTo>
                    <a:pt x="232" y="56"/>
                  </a:lnTo>
                  <a:lnTo>
                    <a:pt x="248" y="48"/>
                  </a:lnTo>
                  <a:lnTo>
                    <a:pt x="248" y="40"/>
                  </a:lnTo>
                  <a:lnTo>
                    <a:pt x="232" y="32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200" y="32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56" y="184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80" y="192"/>
                  </a:lnTo>
                  <a:lnTo>
                    <a:pt x="88" y="200"/>
                  </a:lnTo>
                  <a:lnTo>
                    <a:pt x="104" y="216"/>
                  </a:lnTo>
                  <a:lnTo>
                    <a:pt x="112" y="216"/>
                  </a:lnTo>
                  <a:lnTo>
                    <a:pt x="120" y="216"/>
                  </a:lnTo>
                  <a:lnTo>
                    <a:pt x="112" y="216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32"/>
                  </a:lnTo>
                  <a:lnTo>
                    <a:pt x="120" y="240"/>
                  </a:lnTo>
                  <a:lnTo>
                    <a:pt x="136" y="240"/>
                  </a:lnTo>
                  <a:lnTo>
                    <a:pt x="136" y="232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52" y="240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44" y="25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6578590" y="4140138"/>
              <a:ext cx="800099" cy="609591"/>
            </a:xfrm>
            <a:custGeom>
              <a:avLst/>
              <a:gdLst/>
              <a:ahLst/>
              <a:cxnLst>
                <a:cxn ang="0">
                  <a:pos x="504" y="240"/>
                </a:cxn>
                <a:cxn ang="0">
                  <a:pos x="496" y="272"/>
                </a:cxn>
                <a:cxn ang="0">
                  <a:pos x="480" y="304"/>
                </a:cxn>
                <a:cxn ang="0">
                  <a:pos x="464" y="352"/>
                </a:cxn>
                <a:cxn ang="0">
                  <a:pos x="416" y="368"/>
                </a:cxn>
                <a:cxn ang="0">
                  <a:pos x="392" y="368"/>
                </a:cxn>
                <a:cxn ang="0">
                  <a:pos x="336" y="360"/>
                </a:cxn>
                <a:cxn ang="0">
                  <a:pos x="328" y="336"/>
                </a:cxn>
                <a:cxn ang="0">
                  <a:pos x="320" y="328"/>
                </a:cxn>
                <a:cxn ang="0">
                  <a:pos x="312" y="320"/>
                </a:cxn>
                <a:cxn ang="0">
                  <a:pos x="312" y="312"/>
                </a:cxn>
                <a:cxn ang="0">
                  <a:pos x="296" y="328"/>
                </a:cxn>
                <a:cxn ang="0">
                  <a:pos x="304" y="320"/>
                </a:cxn>
                <a:cxn ang="0">
                  <a:pos x="304" y="288"/>
                </a:cxn>
                <a:cxn ang="0">
                  <a:pos x="288" y="320"/>
                </a:cxn>
                <a:cxn ang="0">
                  <a:pos x="272" y="312"/>
                </a:cxn>
                <a:cxn ang="0">
                  <a:pos x="256" y="280"/>
                </a:cxn>
                <a:cxn ang="0">
                  <a:pos x="184" y="280"/>
                </a:cxn>
                <a:cxn ang="0">
                  <a:pos x="128" y="304"/>
                </a:cxn>
                <a:cxn ang="0">
                  <a:pos x="104" y="312"/>
                </a:cxn>
                <a:cxn ang="0">
                  <a:pos x="96" y="312"/>
                </a:cxn>
                <a:cxn ang="0">
                  <a:pos x="40" y="320"/>
                </a:cxn>
                <a:cxn ang="0">
                  <a:pos x="32" y="296"/>
                </a:cxn>
                <a:cxn ang="0">
                  <a:pos x="24" y="264"/>
                </a:cxn>
                <a:cxn ang="0">
                  <a:pos x="8" y="216"/>
                </a:cxn>
                <a:cxn ang="0">
                  <a:pos x="0" y="200"/>
                </a:cxn>
                <a:cxn ang="0">
                  <a:pos x="8" y="200"/>
                </a:cxn>
                <a:cxn ang="0">
                  <a:pos x="8" y="200"/>
                </a:cxn>
                <a:cxn ang="0">
                  <a:pos x="0" y="184"/>
                </a:cxn>
                <a:cxn ang="0">
                  <a:pos x="0" y="144"/>
                </a:cxn>
                <a:cxn ang="0">
                  <a:pos x="24" y="136"/>
                </a:cxn>
                <a:cxn ang="0">
                  <a:pos x="80" y="120"/>
                </a:cxn>
                <a:cxn ang="0">
                  <a:pos x="112" y="88"/>
                </a:cxn>
                <a:cxn ang="0">
                  <a:pos x="120" y="80"/>
                </a:cxn>
                <a:cxn ang="0">
                  <a:pos x="128" y="88"/>
                </a:cxn>
                <a:cxn ang="0">
                  <a:pos x="128" y="72"/>
                </a:cxn>
                <a:cxn ang="0">
                  <a:pos x="136" y="72"/>
                </a:cxn>
                <a:cxn ang="0">
                  <a:pos x="152" y="48"/>
                </a:cxn>
                <a:cxn ang="0">
                  <a:pos x="168" y="40"/>
                </a:cxn>
                <a:cxn ang="0">
                  <a:pos x="184" y="56"/>
                </a:cxn>
                <a:cxn ang="0">
                  <a:pos x="200" y="56"/>
                </a:cxn>
                <a:cxn ang="0">
                  <a:pos x="200" y="48"/>
                </a:cxn>
                <a:cxn ang="0">
                  <a:pos x="208" y="24"/>
                </a:cxn>
                <a:cxn ang="0">
                  <a:pos x="240" y="16"/>
                </a:cxn>
                <a:cxn ang="0">
                  <a:pos x="232" y="8"/>
                </a:cxn>
                <a:cxn ang="0">
                  <a:pos x="264" y="16"/>
                </a:cxn>
                <a:cxn ang="0">
                  <a:pos x="296" y="24"/>
                </a:cxn>
                <a:cxn ang="0">
                  <a:pos x="280" y="56"/>
                </a:cxn>
                <a:cxn ang="0">
                  <a:pos x="288" y="56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60" y="56"/>
                </a:cxn>
                <a:cxn ang="0">
                  <a:pos x="360" y="16"/>
                </a:cxn>
                <a:cxn ang="0">
                  <a:pos x="368" y="0"/>
                </a:cxn>
                <a:cxn ang="0">
                  <a:pos x="376" y="24"/>
                </a:cxn>
                <a:cxn ang="0">
                  <a:pos x="400" y="48"/>
                </a:cxn>
                <a:cxn ang="0">
                  <a:pos x="416" y="104"/>
                </a:cxn>
                <a:cxn ang="0">
                  <a:pos x="448" y="128"/>
                </a:cxn>
                <a:cxn ang="0">
                  <a:pos x="464" y="152"/>
                </a:cxn>
                <a:cxn ang="0">
                  <a:pos x="488" y="176"/>
                </a:cxn>
                <a:cxn ang="0">
                  <a:pos x="496" y="192"/>
                </a:cxn>
              </a:cxnLst>
              <a:rect l="0" t="0" r="r" b="b"/>
              <a:pathLst>
                <a:path w="504" h="384">
                  <a:moveTo>
                    <a:pt x="496" y="192"/>
                  </a:moveTo>
                  <a:lnTo>
                    <a:pt x="504" y="216"/>
                  </a:lnTo>
                  <a:lnTo>
                    <a:pt x="504" y="240"/>
                  </a:lnTo>
                  <a:lnTo>
                    <a:pt x="496" y="256"/>
                  </a:lnTo>
                  <a:lnTo>
                    <a:pt x="496" y="256"/>
                  </a:lnTo>
                  <a:lnTo>
                    <a:pt x="496" y="272"/>
                  </a:lnTo>
                  <a:lnTo>
                    <a:pt x="496" y="272"/>
                  </a:lnTo>
                  <a:lnTo>
                    <a:pt x="488" y="288"/>
                  </a:lnTo>
                  <a:lnTo>
                    <a:pt x="480" y="304"/>
                  </a:lnTo>
                  <a:lnTo>
                    <a:pt x="472" y="312"/>
                  </a:lnTo>
                  <a:lnTo>
                    <a:pt x="464" y="344"/>
                  </a:lnTo>
                  <a:lnTo>
                    <a:pt x="464" y="352"/>
                  </a:lnTo>
                  <a:lnTo>
                    <a:pt x="464" y="352"/>
                  </a:lnTo>
                  <a:lnTo>
                    <a:pt x="456" y="360"/>
                  </a:lnTo>
                  <a:lnTo>
                    <a:pt x="416" y="368"/>
                  </a:lnTo>
                  <a:lnTo>
                    <a:pt x="416" y="384"/>
                  </a:lnTo>
                  <a:lnTo>
                    <a:pt x="392" y="368"/>
                  </a:lnTo>
                  <a:lnTo>
                    <a:pt x="392" y="368"/>
                  </a:lnTo>
                  <a:lnTo>
                    <a:pt x="384" y="376"/>
                  </a:lnTo>
                  <a:lnTo>
                    <a:pt x="360" y="376"/>
                  </a:lnTo>
                  <a:lnTo>
                    <a:pt x="336" y="360"/>
                  </a:lnTo>
                  <a:lnTo>
                    <a:pt x="336" y="344"/>
                  </a:lnTo>
                  <a:lnTo>
                    <a:pt x="336" y="344"/>
                  </a:lnTo>
                  <a:lnTo>
                    <a:pt x="328" y="336"/>
                  </a:lnTo>
                  <a:lnTo>
                    <a:pt x="328" y="328"/>
                  </a:lnTo>
                  <a:lnTo>
                    <a:pt x="328" y="328"/>
                  </a:lnTo>
                  <a:lnTo>
                    <a:pt x="320" y="328"/>
                  </a:lnTo>
                  <a:lnTo>
                    <a:pt x="312" y="328"/>
                  </a:lnTo>
                  <a:lnTo>
                    <a:pt x="312" y="328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312" y="312"/>
                  </a:lnTo>
                  <a:lnTo>
                    <a:pt x="312" y="320"/>
                  </a:lnTo>
                  <a:lnTo>
                    <a:pt x="304" y="320"/>
                  </a:lnTo>
                  <a:lnTo>
                    <a:pt x="296" y="328"/>
                  </a:lnTo>
                  <a:lnTo>
                    <a:pt x="296" y="320"/>
                  </a:lnTo>
                  <a:lnTo>
                    <a:pt x="296" y="320"/>
                  </a:lnTo>
                  <a:lnTo>
                    <a:pt x="304" y="320"/>
                  </a:lnTo>
                  <a:lnTo>
                    <a:pt x="304" y="296"/>
                  </a:lnTo>
                  <a:lnTo>
                    <a:pt x="304" y="296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96" y="304"/>
                  </a:lnTo>
                  <a:lnTo>
                    <a:pt x="288" y="320"/>
                  </a:lnTo>
                  <a:lnTo>
                    <a:pt x="280" y="320"/>
                  </a:lnTo>
                  <a:lnTo>
                    <a:pt x="272" y="320"/>
                  </a:lnTo>
                  <a:lnTo>
                    <a:pt x="272" y="312"/>
                  </a:lnTo>
                  <a:lnTo>
                    <a:pt x="272" y="312"/>
                  </a:lnTo>
                  <a:lnTo>
                    <a:pt x="264" y="296"/>
                  </a:lnTo>
                  <a:lnTo>
                    <a:pt x="256" y="280"/>
                  </a:lnTo>
                  <a:lnTo>
                    <a:pt x="224" y="272"/>
                  </a:lnTo>
                  <a:lnTo>
                    <a:pt x="200" y="272"/>
                  </a:lnTo>
                  <a:lnTo>
                    <a:pt x="184" y="280"/>
                  </a:lnTo>
                  <a:lnTo>
                    <a:pt x="160" y="288"/>
                  </a:lnTo>
                  <a:lnTo>
                    <a:pt x="128" y="296"/>
                  </a:lnTo>
                  <a:lnTo>
                    <a:pt x="128" y="304"/>
                  </a:lnTo>
                  <a:lnTo>
                    <a:pt x="128" y="304"/>
                  </a:lnTo>
                  <a:lnTo>
                    <a:pt x="120" y="304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88" y="312"/>
                  </a:lnTo>
                  <a:lnTo>
                    <a:pt x="64" y="320"/>
                  </a:lnTo>
                  <a:lnTo>
                    <a:pt x="40" y="320"/>
                  </a:lnTo>
                  <a:lnTo>
                    <a:pt x="24" y="312"/>
                  </a:lnTo>
                  <a:lnTo>
                    <a:pt x="24" y="304"/>
                  </a:lnTo>
                  <a:lnTo>
                    <a:pt x="32" y="296"/>
                  </a:lnTo>
                  <a:lnTo>
                    <a:pt x="32" y="280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56" y="128"/>
                  </a:lnTo>
                  <a:lnTo>
                    <a:pt x="80" y="120"/>
                  </a:lnTo>
                  <a:lnTo>
                    <a:pt x="112" y="104"/>
                  </a:lnTo>
                  <a:lnTo>
                    <a:pt x="112" y="96"/>
                  </a:lnTo>
                  <a:lnTo>
                    <a:pt x="112" y="88"/>
                  </a:lnTo>
                  <a:lnTo>
                    <a:pt x="112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208" y="40"/>
                  </a:lnTo>
                  <a:lnTo>
                    <a:pt x="208" y="24"/>
                  </a:lnTo>
                  <a:lnTo>
                    <a:pt x="224" y="24"/>
                  </a:lnTo>
                  <a:lnTo>
                    <a:pt x="232" y="24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2" y="8"/>
                  </a:lnTo>
                  <a:lnTo>
                    <a:pt x="232" y="8"/>
                  </a:lnTo>
                  <a:lnTo>
                    <a:pt x="240" y="8"/>
                  </a:lnTo>
                  <a:lnTo>
                    <a:pt x="264" y="16"/>
                  </a:lnTo>
                  <a:lnTo>
                    <a:pt x="280" y="16"/>
                  </a:lnTo>
                  <a:lnTo>
                    <a:pt x="288" y="16"/>
                  </a:lnTo>
                  <a:lnTo>
                    <a:pt x="296" y="24"/>
                  </a:lnTo>
                  <a:lnTo>
                    <a:pt x="288" y="32"/>
                  </a:lnTo>
                  <a:lnTo>
                    <a:pt x="288" y="32"/>
                  </a:lnTo>
                  <a:lnTo>
                    <a:pt x="280" y="56"/>
                  </a:lnTo>
                  <a:lnTo>
                    <a:pt x="280" y="56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64"/>
                  </a:lnTo>
                  <a:lnTo>
                    <a:pt x="296" y="72"/>
                  </a:lnTo>
                  <a:lnTo>
                    <a:pt x="312" y="72"/>
                  </a:lnTo>
                  <a:lnTo>
                    <a:pt x="328" y="88"/>
                  </a:lnTo>
                  <a:lnTo>
                    <a:pt x="336" y="88"/>
                  </a:lnTo>
                  <a:lnTo>
                    <a:pt x="336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56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8"/>
                  </a:lnTo>
                  <a:lnTo>
                    <a:pt x="376" y="24"/>
                  </a:lnTo>
                  <a:lnTo>
                    <a:pt x="384" y="48"/>
                  </a:lnTo>
                  <a:lnTo>
                    <a:pt x="392" y="48"/>
                  </a:lnTo>
                  <a:lnTo>
                    <a:pt x="400" y="48"/>
                  </a:lnTo>
                  <a:lnTo>
                    <a:pt x="400" y="72"/>
                  </a:lnTo>
                  <a:lnTo>
                    <a:pt x="408" y="72"/>
                  </a:lnTo>
                  <a:lnTo>
                    <a:pt x="416" y="104"/>
                  </a:lnTo>
                  <a:lnTo>
                    <a:pt x="416" y="112"/>
                  </a:lnTo>
                  <a:lnTo>
                    <a:pt x="440" y="120"/>
                  </a:lnTo>
                  <a:lnTo>
                    <a:pt x="448" y="128"/>
                  </a:lnTo>
                  <a:lnTo>
                    <a:pt x="456" y="144"/>
                  </a:lnTo>
                  <a:lnTo>
                    <a:pt x="456" y="152"/>
                  </a:lnTo>
                  <a:lnTo>
                    <a:pt x="464" y="152"/>
                  </a:lnTo>
                  <a:lnTo>
                    <a:pt x="464" y="152"/>
                  </a:lnTo>
                  <a:lnTo>
                    <a:pt x="464" y="160"/>
                  </a:lnTo>
                  <a:lnTo>
                    <a:pt x="488" y="176"/>
                  </a:lnTo>
                  <a:lnTo>
                    <a:pt x="496" y="184"/>
                  </a:lnTo>
                  <a:lnTo>
                    <a:pt x="496" y="184"/>
                  </a:lnTo>
                  <a:lnTo>
                    <a:pt x="496" y="19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4151306" y="2628861"/>
              <a:ext cx="776286" cy="546092"/>
            </a:xfrm>
            <a:custGeom>
              <a:avLst/>
              <a:gdLst/>
              <a:ahLst/>
              <a:cxnLst>
                <a:cxn ang="0">
                  <a:pos x="465" y="248"/>
                </a:cxn>
                <a:cxn ang="0">
                  <a:pos x="473" y="272"/>
                </a:cxn>
                <a:cxn ang="0">
                  <a:pos x="441" y="280"/>
                </a:cxn>
                <a:cxn ang="0">
                  <a:pos x="417" y="288"/>
                </a:cxn>
                <a:cxn ang="0">
                  <a:pos x="401" y="288"/>
                </a:cxn>
                <a:cxn ang="0">
                  <a:pos x="417" y="312"/>
                </a:cxn>
                <a:cxn ang="0">
                  <a:pos x="417" y="320"/>
                </a:cxn>
                <a:cxn ang="0">
                  <a:pos x="401" y="320"/>
                </a:cxn>
                <a:cxn ang="0">
                  <a:pos x="401" y="336"/>
                </a:cxn>
                <a:cxn ang="0">
                  <a:pos x="393" y="320"/>
                </a:cxn>
                <a:cxn ang="0">
                  <a:pos x="377" y="304"/>
                </a:cxn>
                <a:cxn ang="0">
                  <a:pos x="361" y="264"/>
                </a:cxn>
                <a:cxn ang="0">
                  <a:pos x="321" y="240"/>
                </a:cxn>
                <a:cxn ang="0">
                  <a:pos x="289" y="216"/>
                </a:cxn>
                <a:cxn ang="0">
                  <a:pos x="273" y="208"/>
                </a:cxn>
                <a:cxn ang="0">
                  <a:pos x="297" y="256"/>
                </a:cxn>
                <a:cxn ang="0">
                  <a:pos x="313" y="264"/>
                </a:cxn>
                <a:cxn ang="0">
                  <a:pos x="345" y="288"/>
                </a:cxn>
                <a:cxn ang="0">
                  <a:pos x="321" y="288"/>
                </a:cxn>
                <a:cxn ang="0">
                  <a:pos x="321" y="320"/>
                </a:cxn>
                <a:cxn ang="0">
                  <a:pos x="313" y="288"/>
                </a:cxn>
                <a:cxn ang="0">
                  <a:pos x="289" y="272"/>
                </a:cxn>
                <a:cxn ang="0">
                  <a:pos x="240" y="224"/>
                </a:cxn>
                <a:cxn ang="0">
                  <a:pos x="192" y="240"/>
                </a:cxn>
                <a:cxn ang="0">
                  <a:pos x="160" y="256"/>
                </a:cxn>
                <a:cxn ang="0">
                  <a:pos x="120" y="304"/>
                </a:cxn>
                <a:cxn ang="0">
                  <a:pos x="88" y="336"/>
                </a:cxn>
                <a:cxn ang="0">
                  <a:pos x="56" y="344"/>
                </a:cxn>
                <a:cxn ang="0">
                  <a:pos x="8" y="328"/>
                </a:cxn>
                <a:cxn ang="0">
                  <a:pos x="8" y="296"/>
                </a:cxn>
                <a:cxn ang="0">
                  <a:pos x="8" y="248"/>
                </a:cxn>
                <a:cxn ang="0">
                  <a:pos x="48" y="232"/>
                </a:cxn>
                <a:cxn ang="0">
                  <a:pos x="80" y="240"/>
                </a:cxn>
                <a:cxn ang="0">
                  <a:pos x="104" y="216"/>
                </a:cxn>
                <a:cxn ang="0">
                  <a:pos x="104" y="192"/>
                </a:cxn>
                <a:cxn ang="0">
                  <a:pos x="88" y="176"/>
                </a:cxn>
                <a:cxn ang="0">
                  <a:pos x="64" y="160"/>
                </a:cxn>
                <a:cxn ang="0">
                  <a:pos x="88" y="160"/>
                </a:cxn>
                <a:cxn ang="0">
                  <a:pos x="96" y="152"/>
                </a:cxn>
                <a:cxn ang="0">
                  <a:pos x="96" y="144"/>
                </a:cxn>
                <a:cxn ang="0">
                  <a:pos x="120" y="136"/>
                </a:cxn>
                <a:cxn ang="0">
                  <a:pos x="144" y="120"/>
                </a:cxn>
                <a:cxn ang="0">
                  <a:pos x="176" y="96"/>
                </a:cxn>
                <a:cxn ang="0">
                  <a:pos x="208" y="80"/>
                </a:cxn>
                <a:cxn ang="0">
                  <a:pos x="232" y="72"/>
                </a:cxn>
                <a:cxn ang="0">
                  <a:pos x="240" y="8"/>
                </a:cxn>
                <a:cxn ang="0">
                  <a:pos x="240" y="24"/>
                </a:cxn>
                <a:cxn ang="0">
                  <a:pos x="240" y="40"/>
                </a:cxn>
                <a:cxn ang="0">
                  <a:pos x="248" y="64"/>
                </a:cxn>
                <a:cxn ang="0">
                  <a:pos x="289" y="56"/>
                </a:cxn>
                <a:cxn ang="0">
                  <a:pos x="297" y="64"/>
                </a:cxn>
                <a:cxn ang="0">
                  <a:pos x="345" y="48"/>
                </a:cxn>
                <a:cxn ang="0">
                  <a:pos x="393" y="56"/>
                </a:cxn>
                <a:cxn ang="0">
                  <a:pos x="409" y="88"/>
                </a:cxn>
                <a:cxn ang="0">
                  <a:pos x="401" y="168"/>
                </a:cxn>
                <a:cxn ang="0">
                  <a:pos x="457" y="160"/>
                </a:cxn>
                <a:cxn ang="0">
                  <a:pos x="473" y="200"/>
                </a:cxn>
                <a:cxn ang="0">
                  <a:pos x="489" y="208"/>
                </a:cxn>
              </a:cxnLst>
              <a:rect l="0" t="0" r="r" b="b"/>
              <a:pathLst>
                <a:path w="489" h="344">
                  <a:moveTo>
                    <a:pt x="473" y="216"/>
                  </a:moveTo>
                  <a:lnTo>
                    <a:pt x="473" y="224"/>
                  </a:lnTo>
                  <a:lnTo>
                    <a:pt x="473" y="232"/>
                  </a:lnTo>
                  <a:lnTo>
                    <a:pt x="473" y="232"/>
                  </a:lnTo>
                  <a:lnTo>
                    <a:pt x="465" y="248"/>
                  </a:lnTo>
                  <a:lnTo>
                    <a:pt x="465" y="256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57" y="272"/>
                  </a:lnTo>
                  <a:lnTo>
                    <a:pt x="449" y="280"/>
                  </a:lnTo>
                  <a:lnTo>
                    <a:pt x="441" y="280"/>
                  </a:lnTo>
                  <a:lnTo>
                    <a:pt x="433" y="272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09" y="288"/>
                  </a:lnTo>
                  <a:lnTo>
                    <a:pt x="401" y="280"/>
                  </a:lnTo>
                  <a:lnTo>
                    <a:pt x="401" y="280"/>
                  </a:lnTo>
                  <a:lnTo>
                    <a:pt x="401" y="288"/>
                  </a:lnTo>
                  <a:lnTo>
                    <a:pt x="409" y="296"/>
                  </a:lnTo>
                  <a:lnTo>
                    <a:pt x="409" y="296"/>
                  </a:lnTo>
                  <a:lnTo>
                    <a:pt x="401" y="304"/>
                  </a:lnTo>
                  <a:lnTo>
                    <a:pt x="401" y="304"/>
                  </a:lnTo>
                  <a:lnTo>
                    <a:pt x="417" y="312"/>
                  </a:lnTo>
                  <a:lnTo>
                    <a:pt x="417" y="320"/>
                  </a:lnTo>
                  <a:lnTo>
                    <a:pt x="425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09" y="320"/>
                  </a:lnTo>
                  <a:lnTo>
                    <a:pt x="401" y="320"/>
                  </a:lnTo>
                  <a:lnTo>
                    <a:pt x="401" y="312"/>
                  </a:lnTo>
                  <a:lnTo>
                    <a:pt x="401" y="320"/>
                  </a:lnTo>
                  <a:lnTo>
                    <a:pt x="401" y="320"/>
                  </a:lnTo>
                  <a:lnTo>
                    <a:pt x="401" y="328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385" y="336"/>
                  </a:lnTo>
                  <a:lnTo>
                    <a:pt x="385" y="320"/>
                  </a:lnTo>
                  <a:lnTo>
                    <a:pt x="385" y="320"/>
                  </a:lnTo>
                  <a:lnTo>
                    <a:pt x="393" y="320"/>
                  </a:lnTo>
                  <a:lnTo>
                    <a:pt x="393" y="312"/>
                  </a:lnTo>
                  <a:lnTo>
                    <a:pt x="385" y="312"/>
                  </a:lnTo>
                  <a:lnTo>
                    <a:pt x="385" y="312"/>
                  </a:lnTo>
                  <a:lnTo>
                    <a:pt x="377" y="312"/>
                  </a:lnTo>
                  <a:lnTo>
                    <a:pt x="377" y="304"/>
                  </a:lnTo>
                  <a:lnTo>
                    <a:pt x="369" y="296"/>
                  </a:lnTo>
                  <a:lnTo>
                    <a:pt x="361" y="288"/>
                  </a:lnTo>
                  <a:lnTo>
                    <a:pt x="361" y="280"/>
                  </a:lnTo>
                  <a:lnTo>
                    <a:pt x="361" y="264"/>
                  </a:lnTo>
                  <a:lnTo>
                    <a:pt x="361" y="264"/>
                  </a:lnTo>
                  <a:lnTo>
                    <a:pt x="353" y="248"/>
                  </a:lnTo>
                  <a:lnTo>
                    <a:pt x="329" y="240"/>
                  </a:lnTo>
                  <a:lnTo>
                    <a:pt x="329" y="240"/>
                  </a:lnTo>
                  <a:lnTo>
                    <a:pt x="329" y="240"/>
                  </a:lnTo>
                  <a:lnTo>
                    <a:pt x="321" y="240"/>
                  </a:lnTo>
                  <a:lnTo>
                    <a:pt x="313" y="240"/>
                  </a:lnTo>
                  <a:lnTo>
                    <a:pt x="305" y="224"/>
                  </a:lnTo>
                  <a:lnTo>
                    <a:pt x="305" y="216"/>
                  </a:lnTo>
                  <a:lnTo>
                    <a:pt x="305" y="216"/>
                  </a:lnTo>
                  <a:lnTo>
                    <a:pt x="289" y="216"/>
                  </a:lnTo>
                  <a:lnTo>
                    <a:pt x="289" y="216"/>
                  </a:lnTo>
                  <a:lnTo>
                    <a:pt x="289" y="200"/>
                  </a:lnTo>
                  <a:lnTo>
                    <a:pt x="281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3" y="232"/>
                  </a:lnTo>
                  <a:lnTo>
                    <a:pt x="289" y="232"/>
                  </a:lnTo>
                  <a:lnTo>
                    <a:pt x="297" y="256"/>
                  </a:lnTo>
                  <a:lnTo>
                    <a:pt x="305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29" y="272"/>
                  </a:lnTo>
                  <a:lnTo>
                    <a:pt x="337" y="280"/>
                  </a:lnTo>
                  <a:lnTo>
                    <a:pt x="345" y="280"/>
                  </a:lnTo>
                  <a:lnTo>
                    <a:pt x="345" y="288"/>
                  </a:lnTo>
                  <a:lnTo>
                    <a:pt x="345" y="288"/>
                  </a:lnTo>
                  <a:lnTo>
                    <a:pt x="345" y="288"/>
                  </a:lnTo>
                  <a:lnTo>
                    <a:pt x="337" y="288"/>
                  </a:lnTo>
                  <a:lnTo>
                    <a:pt x="321" y="280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9" y="296"/>
                  </a:lnTo>
                  <a:lnTo>
                    <a:pt x="329" y="304"/>
                  </a:lnTo>
                  <a:lnTo>
                    <a:pt x="329" y="304"/>
                  </a:lnTo>
                  <a:lnTo>
                    <a:pt x="321" y="304"/>
                  </a:lnTo>
                  <a:lnTo>
                    <a:pt x="321" y="320"/>
                  </a:lnTo>
                  <a:lnTo>
                    <a:pt x="313" y="320"/>
                  </a:lnTo>
                  <a:lnTo>
                    <a:pt x="313" y="320"/>
                  </a:lnTo>
                  <a:lnTo>
                    <a:pt x="321" y="312"/>
                  </a:lnTo>
                  <a:lnTo>
                    <a:pt x="313" y="296"/>
                  </a:lnTo>
                  <a:lnTo>
                    <a:pt x="313" y="288"/>
                  </a:lnTo>
                  <a:lnTo>
                    <a:pt x="305" y="280"/>
                  </a:lnTo>
                  <a:lnTo>
                    <a:pt x="305" y="280"/>
                  </a:lnTo>
                  <a:lnTo>
                    <a:pt x="305" y="280"/>
                  </a:lnTo>
                  <a:lnTo>
                    <a:pt x="289" y="280"/>
                  </a:lnTo>
                  <a:lnTo>
                    <a:pt x="289" y="272"/>
                  </a:lnTo>
                  <a:lnTo>
                    <a:pt x="289" y="272"/>
                  </a:lnTo>
                  <a:lnTo>
                    <a:pt x="281" y="272"/>
                  </a:lnTo>
                  <a:lnTo>
                    <a:pt x="265" y="256"/>
                  </a:lnTo>
                  <a:lnTo>
                    <a:pt x="248" y="240"/>
                  </a:lnTo>
                  <a:lnTo>
                    <a:pt x="240" y="224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0" y="240"/>
                  </a:lnTo>
                  <a:lnTo>
                    <a:pt x="192" y="240"/>
                  </a:lnTo>
                  <a:lnTo>
                    <a:pt x="168" y="240"/>
                  </a:lnTo>
                  <a:lnTo>
                    <a:pt x="152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52" y="272"/>
                  </a:lnTo>
                  <a:lnTo>
                    <a:pt x="128" y="272"/>
                  </a:lnTo>
                  <a:lnTo>
                    <a:pt x="120" y="296"/>
                  </a:lnTo>
                  <a:lnTo>
                    <a:pt x="120" y="304"/>
                  </a:lnTo>
                  <a:lnTo>
                    <a:pt x="120" y="304"/>
                  </a:lnTo>
                  <a:lnTo>
                    <a:pt x="120" y="304"/>
                  </a:lnTo>
                  <a:lnTo>
                    <a:pt x="112" y="320"/>
                  </a:lnTo>
                  <a:lnTo>
                    <a:pt x="96" y="328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0" y="336"/>
                  </a:lnTo>
                  <a:lnTo>
                    <a:pt x="72" y="336"/>
                  </a:lnTo>
                  <a:lnTo>
                    <a:pt x="56" y="344"/>
                  </a:lnTo>
                  <a:lnTo>
                    <a:pt x="48" y="344"/>
                  </a:lnTo>
                  <a:lnTo>
                    <a:pt x="40" y="328"/>
                  </a:lnTo>
                  <a:lnTo>
                    <a:pt x="16" y="336"/>
                  </a:lnTo>
                  <a:lnTo>
                    <a:pt x="8" y="336"/>
                  </a:lnTo>
                  <a:lnTo>
                    <a:pt x="8" y="32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8" y="296"/>
                  </a:lnTo>
                  <a:lnTo>
                    <a:pt x="8" y="288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24" y="232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8" y="240"/>
                  </a:lnTo>
                  <a:lnTo>
                    <a:pt x="104" y="240"/>
                  </a:lnTo>
                  <a:lnTo>
                    <a:pt x="104" y="232"/>
                  </a:lnTo>
                  <a:lnTo>
                    <a:pt x="104" y="224"/>
                  </a:lnTo>
                  <a:lnTo>
                    <a:pt x="104" y="21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12" y="208"/>
                  </a:lnTo>
                  <a:lnTo>
                    <a:pt x="104" y="20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96" y="192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8" y="176"/>
                  </a:lnTo>
                  <a:lnTo>
                    <a:pt x="80" y="176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2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0" y="144"/>
                  </a:lnTo>
                  <a:lnTo>
                    <a:pt x="120" y="136"/>
                  </a:lnTo>
                  <a:lnTo>
                    <a:pt x="120" y="136"/>
                  </a:lnTo>
                  <a:lnTo>
                    <a:pt x="128" y="136"/>
                  </a:lnTo>
                  <a:lnTo>
                    <a:pt x="144" y="128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68" y="112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92" y="80"/>
                  </a:lnTo>
                  <a:lnTo>
                    <a:pt x="200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24" y="56"/>
                  </a:lnTo>
                  <a:lnTo>
                    <a:pt x="224" y="40"/>
                  </a:lnTo>
                  <a:lnTo>
                    <a:pt x="216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8"/>
                  </a:lnTo>
                  <a:lnTo>
                    <a:pt x="240" y="16"/>
                  </a:lnTo>
                  <a:lnTo>
                    <a:pt x="240" y="24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8" y="32"/>
                  </a:lnTo>
                  <a:lnTo>
                    <a:pt x="240" y="40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40" y="64"/>
                  </a:lnTo>
                  <a:lnTo>
                    <a:pt x="248" y="64"/>
                  </a:lnTo>
                  <a:lnTo>
                    <a:pt x="256" y="64"/>
                  </a:lnTo>
                  <a:lnTo>
                    <a:pt x="256" y="64"/>
                  </a:lnTo>
                  <a:lnTo>
                    <a:pt x="273" y="64"/>
                  </a:lnTo>
                  <a:lnTo>
                    <a:pt x="289" y="56"/>
                  </a:lnTo>
                  <a:lnTo>
                    <a:pt x="289" y="56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9" y="72"/>
                  </a:lnTo>
                  <a:lnTo>
                    <a:pt x="289" y="72"/>
                  </a:lnTo>
                  <a:lnTo>
                    <a:pt x="297" y="64"/>
                  </a:lnTo>
                  <a:lnTo>
                    <a:pt x="313" y="64"/>
                  </a:lnTo>
                  <a:lnTo>
                    <a:pt x="329" y="56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345" y="48"/>
                  </a:lnTo>
                  <a:lnTo>
                    <a:pt x="345" y="56"/>
                  </a:lnTo>
                  <a:lnTo>
                    <a:pt x="345" y="56"/>
                  </a:lnTo>
                  <a:lnTo>
                    <a:pt x="353" y="56"/>
                  </a:lnTo>
                  <a:lnTo>
                    <a:pt x="377" y="56"/>
                  </a:lnTo>
                  <a:lnTo>
                    <a:pt x="393" y="56"/>
                  </a:lnTo>
                  <a:lnTo>
                    <a:pt x="409" y="56"/>
                  </a:lnTo>
                  <a:lnTo>
                    <a:pt x="417" y="72"/>
                  </a:lnTo>
                  <a:lnTo>
                    <a:pt x="417" y="80"/>
                  </a:lnTo>
                  <a:lnTo>
                    <a:pt x="417" y="80"/>
                  </a:lnTo>
                  <a:lnTo>
                    <a:pt x="409" y="88"/>
                  </a:lnTo>
                  <a:lnTo>
                    <a:pt x="409" y="104"/>
                  </a:lnTo>
                  <a:lnTo>
                    <a:pt x="417" y="112"/>
                  </a:lnTo>
                  <a:lnTo>
                    <a:pt x="409" y="128"/>
                  </a:lnTo>
                  <a:lnTo>
                    <a:pt x="401" y="136"/>
                  </a:lnTo>
                  <a:lnTo>
                    <a:pt x="401" y="168"/>
                  </a:lnTo>
                  <a:lnTo>
                    <a:pt x="417" y="168"/>
                  </a:lnTo>
                  <a:lnTo>
                    <a:pt x="417" y="168"/>
                  </a:lnTo>
                  <a:lnTo>
                    <a:pt x="425" y="168"/>
                  </a:lnTo>
                  <a:lnTo>
                    <a:pt x="441" y="160"/>
                  </a:lnTo>
                  <a:lnTo>
                    <a:pt x="457" y="160"/>
                  </a:lnTo>
                  <a:lnTo>
                    <a:pt x="465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200"/>
                  </a:lnTo>
                  <a:lnTo>
                    <a:pt x="473" y="200"/>
                  </a:lnTo>
                  <a:lnTo>
                    <a:pt x="473" y="208"/>
                  </a:lnTo>
                  <a:lnTo>
                    <a:pt x="481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89" y="208"/>
                  </a:lnTo>
                  <a:lnTo>
                    <a:pt x="489" y="208"/>
                  </a:lnTo>
                  <a:lnTo>
                    <a:pt x="473" y="208"/>
                  </a:lnTo>
                  <a:lnTo>
                    <a:pt x="473" y="2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4443406" y="2197068"/>
              <a:ext cx="509586" cy="495292"/>
            </a:xfrm>
            <a:custGeom>
              <a:avLst/>
              <a:gdLst/>
              <a:ahLst/>
              <a:cxnLst>
                <a:cxn ang="0">
                  <a:pos x="64" y="232"/>
                </a:cxn>
                <a:cxn ang="0">
                  <a:pos x="8" y="256"/>
                </a:cxn>
                <a:cxn ang="0">
                  <a:pos x="8" y="240"/>
                </a:cxn>
                <a:cxn ang="0">
                  <a:pos x="0" y="240"/>
                </a:cxn>
                <a:cxn ang="0">
                  <a:pos x="8" y="232"/>
                </a:cxn>
                <a:cxn ang="0">
                  <a:pos x="0" y="200"/>
                </a:cxn>
                <a:cxn ang="0">
                  <a:pos x="40" y="160"/>
                </a:cxn>
                <a:cxn ang="0">
                  <a:pos x="40" y="160"/>
                </a:cxn>
                <a:cxn ang="0">
                  <a:pos x="89" y="112"/>
                </a:cxn>
                <a:cxn ang="0">
                  <a:pos x="137" y="64"/>
                </a:cxn>
                <a:cxn ang="0">
                  <a:pos x="113" y="64"/>
                </a:cxn>
                <a:cxn ang="0">
                  <a:pos x="113" y="56"/>
                </a:cxn>
                <a:cxn ang="0">
                  <a:pos x="129" y="48"/>
                </a:cxn>
                <a:cxn ang="0">
                  <a:pos x="129" y="48"/>
                </a:cxn>
                <a:cxn ang="0">
                  <a:pos x="153" y="48"/>
                </a:cxn>
                <a:cxn ang="0">
                  <a:pos x="145" y="48"/>
                </a:cxn>
                <a:cxn ang="0">
                  <a:pos x="169" y="40"/>
                </a:cxn>
                <a:cxn ang="0">
                  <a:pos x="177" y="24"/>
                </a:cxn>
                <a:cxn ang="0">
                  <a:pos x="185" y="32"/>
                </a:cxn>
                <a:cxn ang="0">
                  <a:pos x="193" y="32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49" y="8"/>
                </a:cxn>
                <a:cxn ang="0">
                  <a:pos x="241" y="16"/>
                </a:cxn>
                <a:cxn ang="0">
                  <a:pos x="265" y="8"/>
                </a:cxn>
                <a:cxn ang="0">
                  <a:pos x="265" y="16"/>
                </a:cxn>
                <a:cxn ang="0">
                  <a:pos x="281" y="8"/>
                </a:cxn>
                <a:cxn ang="0">
                  <a:pos x="289" y="8"/>
                </a:cxn>
                <a:cxn ang="0">
                  <a:pos x="305" y="16"/>
                </a:cxn>
                <a:cxn ang="0">
                  <a:pos x="297" y="32"/>
                </a:cxn>
                <a:cxn ang="0">
                  <a:pos x="313" y="32"/>
                </a:cxn>
                <a:cxn ang="0">
                  <a:pos x="305" y="64"/>
                </a:cxn>
                <a:cxn ang="0">
                  <a:pos x="305" y="120"/>
                </a:cxn>
                <a:cxn ang="0">
                  <a:pos x="313" y="152"/>
                </a:cxn>
                <a:cxn ang="0">
                  <a:pos x="281" y="216"/>
                </a:cxn>
                <a:cxn ang="0">
                  <a:pos x="249" y="224"/>
                </a:cxn>
                <a:cxn ang="0">
                  <a:pos x="217" y="224"/>
                </a:cxn>
                <a:cxn ang="0">
                  <a:pos x="193" y="192"/>
                </a:cxn>
                <a:cxn ang="0">
                  <a:pos x="193" y="176"/>
                </a:cxn>
                <a:cxn ang="0">
                  <a:pos x="249" y="120"/>
                </a:cxn>
                <a:cxn ang="0">
                  <a:pos x="201" y="136"/>
                </a:cxn>
                <a:cxn ang="0">
                  <a:pos x="161" y="176"/>
                </a:cxn>
                <a:cxn ang="0">
                  <a:pos x="145" y="200"/>
                </a:cxn>
                <a:cxn ang="0">
                  <a:pos x="145" y="216"/>
                </a:cxn>
                <a:cxn ang="0">
                  <a:pos x="153" y="248"/>
                </a:cxn>
                <a:cxn ang="0">
                  <a:pos x="145" y="280"/>
                </a:cxn>
                <a:cxn ang="0">
                  <a:pos x="129" y="304"/>
                </a:cxn>
                <a:cxn ang="0">
                  <a:pos x="97" y="312"/>
                </a:cxn>
                <a:cxn ang="0">
                  <a:pos x="89" y="288"/>
                </a:cxn>
                <a:cxn ang="0">
                  <a:pos x="72" y="240"/>
                </a:cxn>
              </a:cxnLst>
              <a:rect l="0" t="0" r="r" b="b"/>
              <a:pathLst>
                <a:path w="321" h="312">
                  <a:moveTo>
                    <a:pt x="72" y="240"/>
                  </a:moveTo>
                  <a:lnTo>
                    <a:pt x="64" y="24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48"/>
                  </a:lnTo>
                  <a:lnTo>
                    <a:pt x="32" y="264"/>
                  </a:lnTo>
                  <a:lnTo>
                    <a:pt x="16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8" y="240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0" y="224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56" y="160"/>
                  </a:lnTo>
                  <a:lnTo>
                    <a:pt x="72" y="136"/>
                  </a:lnTo>
                  <a:lnTo>
                    <a:pt x="89" y="120"/>
                  </a:lnTo>
                  <a:lnTo>
                    <a:pt x="89" y="112"/>
                  </a:lnTo>
                  <a:lnTo>
                    <a:pt x="97" y="104"/>
                  </a:lnTo>
                  <a:lnTo>
                    <a:pt x="105" y="88"/>
                  </a:lnTo>
                  <a:lnTo>
                    <a:pt x="121" y="80"/>
                  </a:lnTo>
                  <a:lnTo>
                    <a:pt x="137" y="64"/>
                  </a:lnTo>
                  <a:lnTo>
                    <a:pt x="137" y="56"/>
                  </a:lnTo>
                  <a:lnTo>
                    <a:pt x="137" y="56"/>
                  </a:lnTo>
                  <a:lnTo>
                    <a:pt x="129" y="56"/>
                  </a:lnTo>
                  <a:lnTo>
                    <a:pt x="113" y="64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13" y="56"/>
                  </a:lnTo>
                  <a:lnTo>
                    <a:pt x="113" y="56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37" y="56"/>
                  </a:lnTo>
                  <a:lnTo>
                    <a:pt x="145" y="56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53" y="40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69" y="40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77" y="32"/>
                  </a:lnTo>
                  <a:lnTo>
                    <a:pt x="177" y="24"/>
                  </a:lnTo>
                  <a:lnTo>
                    <a:pt x="177" y="24"/>
                  </a:lnTo>
                  <a:lnTo>
                    <a:pt x="177" y="32"/>
                  </a:lnTo>
                  <a:lnTo>
                    <a:pt x="177" y="32"/>
                  </a:lnTo>
                  <a:lnTo>
                    <a:pt x="185" y="32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201" y="24"/>
                  </a:lnTo>
                  <a:lnTo>
                    <a:pt x="209" y="16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09" y="16"/>
                  </a:lnTo>
                  <a:lnTo>
                    <a:pt x="217" y="8"/>
                  </a:lnTo>
                  <a:lnTo>
                    <a:pt x="217" y="8"/>
                  </a:lnTo>
                  <a:lnTo>
                    <a:pt x="217" y="8"/>
                  </a:lnTo>
                  <a:lnTo>
                    <a:pt x="225" y="8"/>
                  </a:lnTo>
                  <a:lnTo>
                    <a:pt x="233" y="8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16"/>
                  </a:lnTo>
                  <a:lnTo>
                    <a:pt x="241" y="16"/>
                  </a:lnTo>
                  <a:lnTo>
                    <a:pt x="241" y="16"/>
                  </a:lnTo>
                  <a:lnTo>
                    <a:pt x="249" y="24"/>
                  </a:lnTo>
                  <a:lnTo>
                    <a:pt x="257" y="8"/>
                  </a:lnTo>
                  <a:lnTo>
                    <a:pt x="265" y="8"/>
                  </a:lnTo>
                  <a:lnTo>
                    <a:pt x="265" y="8"/>
                  </a:lnTo>
                  <a:lnTo>
                    <a:pt x="265" y="8"/>
                  </a:lnTo>
                  <a:lnTo>
                    <a:pt x="265" y="16"/>
                  </a:lnTo>
                  <a:lnTo>
                    <a:pt x="265" y="16"/>
                  </a:lnTo>
                  <a:lnTo>
                    <a:pt x="273" y="8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8"/>
                  </a:lnTo>
                  <a:lnTo>
                    <a:pt x="281" y="16"/>
                  </a:lnTo>
                  <a:lnTo>
                    <a:pt x="289" y="16"/>
                  </a:lnTo>
                  <a:lnTo>
                    <a:pt x="289" y="16"/>
                  </a:lnTo>
                  <a:lnTo>
                    <a:pt x="289" y="8"/>
                  </a:lnTo>
                  <a:lnTo>
                    <a:pt x="305" y="8"/>
                  </a:lnTo>
                  <a:lnTo>
                    <a:pt x="305" y="16"/>
                  </a:lnTo>
                  <a:lnTo>
                    <a:pt x="305" y="16"/>
                  </a:lnTo>
                  <a:lnTo>
                    <a:pt x="305" y="16"/>
                  </a:lnTo>
                  <a:lnTo>
                    <a:pt x="297" y="24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97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05" y="40"/>
                  </a:lnTo>
                  <a:lnTo>
                    <a:pt x="289" y="48"/>
                  </a:lnTo>
                  <a:lnTo>
                    <a:pt x="289" y="56"/>
                  </a:lnTo>
                  <a:lnTo>
                    <a:pt x="305" y="64"/>
                  </a:lnTo>
                  <a:lnTo>
                    <a:pt x="297" y="80"/>
                  </a:lnTo>
                  <a:lnTo>
                    <a:pt x="297" y="96"/>
                  </a:lnTo>
                  <a:lnTo>
                    <a:pt x="305" y="112"/>
                  </a:lnTo>
                  <a:lnTo>
                    <a:pt x="305" y="120"/>
                  </a:lnTo>
                  <a:lnTo>
                    <a:pt x="305" y="128"/>
                  </a:lnTo>
                  <a:lnTo>
                    <a:pt x="313" y="144"/>
                  </a:lnTo>
                  <a:lnTo>
                    <a:pt x="313" y="152"/>
                  </a:lnTo>
                  <a:lnTo>
                    <a:pt x="313" y="152"/>
                  </a:lnTo>
                  <a:lnTo>
                    <a:pt x="321" y="168"/>
                  </a:lnTo>
                  <a:lnTo>
                    <a:pt x="321" y="176"/>
                  </a:lnTo>
                  <a:lnTo>
                    <a:pt x="297" y="200"/>
                  </a:lnTo>
                  <a:lnTo>
                    <a:pt x="281" y="216"/>
                  </a:lnTo>
                  <a:lnTo>
                    <a:pt x="281" y="216"/>
                  </a:lnTo>
                  <a:lnTo>
                    <a:pt x="281" y="224"/>
                  </a:lnTo>
                  <a:lnTo>
                    <a:pt x="257" y="224"/>
                  </a:lnTo>
                  <a:lnTo>
                    <a:pt x="249" y="224"/>
                  </a:lnTo>
                  <a:lnTo>
                    <a:pt x="233" y="232"/>
                  </a:lnTo>
                  <a:lnTo>
                    <a:pt x="217" y="232"/>
                  </a:lnTo>
                  <a:lnTo>
                    <a:pt x="217" y="224"/>
                  </a:lnTo>
                  <a:lnTo>
                    <a:pt x="217" y="224"/>
                  </a:lnTo>
                  <a:lnTo>
                    <a:pt x="209" y="224"/>
                  </a:lnTo>
                  <a:lnTo>
                    <a:pt x="193" y="216"/>
                  </a:lnTo>
                  <a:lnTo>
                    <a:pt x="201" y="200"/>
                  </a:lnTo>
                  <a:lnTo>
                    <a:pt x="193" y="192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201" y="176"/>
                  </a:lnTo>
                  <a:lnTo>
                    <a:pt x="233" y="144"/>
                  </a:lnTo>
                  <a:lnTo>
                    <a:pt x="249" y="136"/>
                  </a:lnTo>
                  <a:lnTo>
                    <a:pt x="249" y="120"/>
                  </a:lnTo>
                  <a:lnTo>
                    <a:pt x="233" y="120"/>
                  </a:lnTo>
                  <a:lnTo>
                    <a:pt x="217" y="120"/>
                  </a:lnTo>
                  <a:lnTo>
                    <a:pt x="201" y="128"/>
                  </a:lnTo>
                  <a:lnTo>
                    <a:pt x="201" y="136"/>
                  </a:lnTo>
                  <a:lnTo>
                    <a:pt x="201" y="144"/>
                  </a:lnTo>
                  <a:lnTo>
                    <a:pt x="201" y="152"/>
                  </a:lnTo>
                  <a:lnTo>
                    <a:pt x="169" y="168"/>
                  </a:lnTo>
                  <a:lnTo>
                    <a:pt x="161" y="176"/>
                  </a:lnTo>
                  <a:lnTo>
                    <a:pt x="145" y="184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8"/>
                  </a:lnTo>
                  <a:lnTo>
                    <a:pt x="145" y="208"/>
                  </a:lnTo>
                  <a:lnTo>
                    <a:pt x="145" y="216"/>
                  </a:lnTo>
                  <a:lnTo>
                    <a:pt x="145" y="216"/>
                  </a:lnTo>
                  <a:lnTo>
                    <a:pt x="153" y="216"/>
                  </a:lnTo>
                  <a:lnTo>
                    <a:pt x="169" y="224"/>
                  </a:lnTo>
                  <a:lnTo>
                    <a:pt x="169" y="240"/>
                  </a:lnTo>
                  <a:lnTo>
                    <a:pt x="153" y="248"/>
                  </a:lnTo>
                  <a:lnTo>
                    <a:pt x="137" y="248"/>
                  </a:lnTo>
                  <a:lnTo>
                    <a:pt x="137" y="280"/>
                  </a:lnTo>
                  <a:lnTo>
                    <a:pt x="145" y="280"/>
                  </a:lnTo>
                  <a:lnTo>
                    <a:pt x="145" y="280"/>
                  </a:lnTo>
                  <a:lnTo>
                    <a:pt x="145" y="288"/>
                  </a:lnTo>
                  <a:lnTo>
                    <a:pt x="129" y="296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21" y="304"/>
                  </a:lnTo>
                  <a:lnTo>
                    <a:pt x="113" y="304"/>
                  </a:lnTo>
                  <a:lnTo>
                    <a:pt x="105" y="312"/>
                  </a:lnTo>
                  <a:lnTo>
                    <a:pt x="97" y="312"/>
                  </a:lnTo>
                  <a:lnTo>
                    <a:pt x="89" y="296"/>
                  </a:lnTo>
                  <a:lnTo>
                    <a:pt x="89" y="296"/>
                  </a:lnTo>
                  <a:lnTo>
                    <a:pt x="89" y="288"/>
                  </a:lnTo>
                  <a:lnTo>
                    <a:pt x="89" y="288"/>
                  </a:lnTo>
                  <a:lnTo>
                    <a:pt x="81" y="272"/>
                  </a:lnTo>
                  <a:lnTo>
                    <a:pt x="72" y="256"/>
                  </a:lnTo>
                  <a:lnTo>
                    <a:pt x="72" y="248"/>
                  </a:lnTo>
                  <a:lnTo>
                    <a:pt x="72" y="240"/>
                  </a:lnTo>
                  <a:lnTo>
                    <a:pt x="72" y="248"/>
                  </a:lnTo>
                  <a:lnTo>
                    <a:pt x="72" y="2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4724393" y="1943072"/>
              <a:ext cx="3378195" cy="1244581"/>
            </a:xfrm>
            <a:custGeom>
              <a:avLst/>
              <a:gdLst/>
              <a:ahLst/>
              <a:cxnLst>
                <a:cxn ang="0">
                  <a:pos x="1504" y="576"/>
                </a:cxn>
                <a:cxn ang="0">
                  <a:pos x="1480" y="496"/>
                </a:cxn>
                <a:cxn ang="0">
                  <a:pos x="1608" y="392"/>
                </a:cxn>
                <a:cxn ang="0">
                  <a:pos x="1736" y="352"/>
                </a:cxn>
                <a:cxn ang="0">
                  <a:pos x="1792" y="344"/>
                </a:cxn>
                <a:cxn ang="0">
                  <a:pos x="1696" y="448"/>
                </a:cxn>
                <a:cxn ang="0">
                  <a:pos x="1752" y="496"/>
                </a:cxn>
                <a:cxn ang="0">
                  <a:pos x="1792" y="400"/>
                </a:cxn>
                <a:cxn ang="0">
                  <a:pos x="1976" y="312"/>
                </a:cxn>
                <a:cxn ang="0">
                  <a:pos x="2088" y="304"/>
                </a:cxn>
                <a:cxn ang="0">
                  <a:pos x="2000" y="208"/>
                </a:cxn>
                <a:cxn ang="0">
                  <a:pos x="1856" y="192"/>
                </a:cxn>
                <a:cxn ang="0">
                  <a:pos x="1640" y="136"/>
                </a:cxn>
                <a:cxn ang="0">
                  <a:pos x="1424" y="152"/>
                </a:cxn>
                <a:cxn ang="0">
                  <a:pos x="1368" y="120"/>
                </a:cxn>
                <a:cxn ang="0">
                  <a:pos x="1240" y="112"/>
                </a:cxn>
                <a:cxn ang="0">
                  <a:pos x="1096" y="112"/>
                </a:cxn>
                <a:cxn ang="0">
                  <a:pos x="1136" y="24"/>
                </a:cxn>
                <a:cxn ang="0">
                  <a:pos x="1008" y="24"/>
                </a:cxn>
                <a:cxn ang="0">
                  <a:pos x="840" y="72"/>
                </a:cxn>
                <a:cxn ang="0">
                  <a:pos x="760" y="120"/>
                </a:cxn>
                <a:cxn ang="0">
                  <a:pos x="704" y="144"/>
                </a:cxn>
                <a:cxn ang="0">
                  <a:pos x="664" y="144"/>
                </a:cxn>
                <a:cxn ang="0">
                  <a:pos x="664" y="224"/>
                </a:cxn>
                <a:cxn ang="0">
                  <a:pos x="584" y="152"/>
                </a:cxn>
                <a:cxn ang="0">
                  <a:pos x="504" y="192"/>
                </a:cxn>
                <a:cxn ang="0">
                  <a:pos x="448" y="224"/>
                </a:cxn>
                <a:cxn ang="0">
                  <a:pos x="320" y="240"/>
                </a:cxn>
                <a:cxn ang="0">
                  <a:pos x="304" y="248"/>
                </a:cxn>
                <a:cxn ang="0">
                  <a:pos x="216" y="288"/>
                </a:cxn>
                <a:cxn ang="0">
                  <a:pos x="216" y="264"/>
                </a:cxn>
                <a:cxn ang="0">
                  <a:pos x="144" y="192"/>
                </a:cxn>
                <a:cxn ang="0">
                  <a:pos x="120" y="256"/>
                </a:cxn>
                <a:cxn ang="0">
                  <a:pos x="144" y="336"/>
                </a:cxn>
                <a:cxn ang="0">
                  <a:pos x="64" y="392"/>
                </a:cxn>
                <a:cxn ang="0">
                  <a:pos x="16" y="448"/>
                </a:cxn>
                <a:cxn ang="0">
                  <a:pos x="56" y="504"/>
                </a:cxn>
                <a:cxn ang="0">
                  <a:pos x="40" y="600"/>
                </a:cxn>
                <a:cxn ang="0">
                  <a:pos x="112" y="616"/>
                </a:cxn>
                <a:cxn ang="0">
                  <a:pos x="176" y="656"/>
                </a:cxn>
                <a:cxn ang="0">
                  <a:pos x="216" y="616"/>
                </a:cxn>
                <a:cxn ang="0">
                  <a:pos x="216" y="648"/>
                </a:cxn>
                <a:cxn ang="0">
                  <a:pos x="320" y="728"/>
                </a:cxn>
                <a:cxn ang="0">
                  <a:pos x="360" y="736"/>
                </a:cxn>
                <a:cxn ang="0">
                  <a:pos x="352" y="672"/>
                </a:cxn>
                <a:cxn ang="0">
                  <a:pos x="376" y="616"/>
                </a:cxn>
                <a:cxn ang="0">
                  <a:pos x="408" y="640"/>
                </a:cxn>
                <a:cxn ang="0">
                  <a:pos x="408" y="696"/>
                </a:cxn>
                <a:cxn ang="0">
                  <a:pos x="408" y="720"/>
                </a:cxn>
                <a:cxn ang="0">
                  <a:pos x="456" y="744"/>
                </a:cxn>
                <a:cxn ang="0">
                  <a:pos x="528" y="784"/>
                </a:cxn>
                <a:cxn ang="0">
                  <a:pos x="600" y="760"/>
                </a:cxn>
                <a:cxn ang="0">
                  <a:pos x="648" y="752"/>
                </a:cxn>
                <a:cxn ang="0">
                  <a:pos x="688" y="744"/>
                </a:cxn>
                <a:cxn ang="0">
                  <a:pos x="760" y="640"/>
                </a:cxn>
                <a:cxn ang="0">
                  <a:pos x="824" y="584"/>
                </a:cxn>
                <a:cxn ang="0">
                  <a:pos x="984" y="528"/>
                </a:cxn>
                <a:cxn ang="0">
                  <a:pos x="1192" y="560"/>
                </a:cxn>
                <a:cxn ang="0">
                  <a:pos x="1376" y="576"/>
                </a:cxn>
                <a:cxn ang="0">
                  <a:pos x="1440" y="600"/>
                </a:cxn>
                <a:cxn ang="0">
                  <a:pos x="1392" y="672"/>
                </a:cxn>
              </a:cxnLst>
              <a:rect l="0" t="0" r="r" b="b"/>
              <a:pathLst>
                <a:path w="2128" h="784">
                  <a:moveTo>
                    <a:pt x="1392" y="680"/>
                  </a:moveTo>
                  <a:lnTo>
                    <a:pt x="1400" y="680"/>
                  </a:lnTo>
                  <a:lnTo>
                    <a:pt x="1416" y="680"/>
                  </a:lnTo>
                  <a:lnTo>
                    <a:pt x="1440" y="680"/>
                  </a:lnTo>
                  <a:lnTo>
                    <a:pt x="1472" y="632"/>
                  </a:lnTo>
                  <a:lnTo>
                    <a:pt x="1496" y="608"/>
                  </a:lnTo>
                  <a:lnTo>
                    <a:pt x="1504" y="584"/>
                  </a:lnTo>
                  <a:lnTo>
                    <a:pt x="1504" y="576"/>
                  </a:lnTo>
                  <a:lnTo>
                    <a:pt x="1504" y="568"/>
                  </a:lnTo>
                  <a:lnTo>
                    <a:pt x="1504" y="560"/>
                  </a:lnTo>
                  <a:lnTo>
                    <a:pt x="1504" y="552"/>
                  </a:lnTo>
                  <a:lnTo>
                    <a:pt x="1520" y="536"/>
                  </a:lnTo>
                  <a:lnTo>
                    <a:pt x="1520" y="512"/>
                  </a:lnTo>
                  <a:lnTo>
                    <a:pt x="1504" y="488"/>
                  </a:lnTo>
                  <a:lnTo>
                    <a:pt x="1496" y="496"/>
                  </a:lnTo>
                  <a:lnTo>
                    <a:pt x="1480" y="496"/>
                  </a:lnTo>
                  <a:lnTo>
                    <a:pt x="1464" y="496"/>
                  </a:lnTo>
                  <a:lnTo>
                    <a:pt x="1456" y="480"/>
                  </a:lnTo>
                  <a:lnTo>
                    <a:pt x="1456" y="472"/>
                  </a:lnTo>
                  <a:lnTo>
                    <a:pt x="1472" y="456"/>
                  </a:lnTo>
                  <a:lnTo>
                    <a:pt x="1496" y="432"/>
                  </a:lnTo>
                  <a:lnTo>
                    <a:pt x="1520" y="408"/>
                  </a:lnTo>
                  <a:lnTo>
                    <a:pt x="1544" y="400"/>
                  </a:lnTo>
                  <a:lnTo>
                    <a:pt x="1608" y="392"/>
                  </a:lnTo>
                  <a:lnTo>
                    <a:pt x="1632" y="392"/>
                  </a:lnTo>
                  <a:lnTo>
                    <a:pt x="1648" y="400"/>
                  </a:lnTo>
                  <a:lnTo>
                    <a:pt x="1656" y="400"/>
                  </a:lnTo>
                  <a:lnTo>
                    <a:pt x="1680" y="400"/>
                  </a:lnTo>
                  <a:lnTo>
                    <a:pt x="1680" y="400"/>
                  </a:lnTo>
                  <a:lnTo>
                    <a:pt x="1688" y="376"/>
                  </a:lnTo>
                  <a:lnTo>
                    <a:pt x="1704" y="360"/>
                  </a:lnTo>
                  <a:lnTo>
                    <a:pt x="1736" y="352"/>
                  </a:lnTo>
                  <a:lnTo>
                    <a:pt x="1752" y="352"/>
                  </a:lnTo>
                  <a:lnTo>
                    <a:pt x="1760" y="360"/>
                  </a:lnTo>
                  <a:lnTo>
                    <a:pt x="1760" y="360"/>
                  </a:lnTo>
                  <a:lnTo>
                    <a:pt x="1752" y="360"/>
                  </a:lnTo>
                  <a:lnTo>
                    <a:pt x="1752" y="376"/>
                  </a:lnTo>
                  <a:lnTo>
                    <a:pt x="1760" y="376"/>
                  </a:lnTo>
                  <a:lnTo>
                    <a:pt x="1776" y="360"/>
                  </a:lnTo>
                  <a:lnTo>
                    <a:pt x="1792" y="344"/>
                  </a:lnTo>
                  <a:lnTo>
                    <a:pt x="1808" y="344"/>
                  </a:lnTo>
                  <a:lnTo>
                    <a:pt x="1808" y="360"/>
                  </a:lnTo>
                  <a:lnTo>
                    <a:pt x="1784" y="376"/>
                  </a:lnTo>
                  <a:lnTo>
                    <a:pt x="1760" y="384"/>
                  </a:lnTo>
                  <a:lnTo>
                    <a:pt x="1744" y="408"/>
                  </a:lnTo>
                  <a:lnTo>
                    <a:pt x="1736" y="416"/>
                  </a:lnTo>
                  <a:lnTo>
                    <a:pt x="1712" y="432"/>
                  </a:lnTo>
                  <a:lnTo>
                    <a:pt x="1696" y="448"/>
                  </a:lnTo>
                  <a:lnTo>
                    <a:pt x="1696" y="472"/>
                  </a:lnTo>
                  <a:lnTo>
                    <a:pt x="1712" y="528"/>
                  </a:lnTo>
                  <a:lnTo>
                    <a:pt x="1720" y="536"/>
                  </a:lnTo>
                  <a:lnTo>
                    <a:pt x="1720" y="536"/>
                  </a:lnTo>
                  <a:lnTo>
                    <a:pt x="1728" y="520"/>
                  </a:lnTo>
                  <a:lnTo>
                    <a:pt x="1736" y="496"/>
                  </a:lnTo>
                  <a:lnTo>
                    <a:pt x="1752" y="496"/>
                  </a:lnTo>
                  <a:lnTo>
                    <a:pt x="1752" y="496"/>
                  </a:lnTo>
                  <a:lnTo>
                    <a:pt x="1752" y="488"/>
                  </a:lnTo>
                  <a:lnTo>
                    <a:pt x="1768" y="480"/>
                  </a:lnTo>
                  <a:lnTo>
                    <a:pt x="1768" y="464"/>
                  </a:lnTo>
                  <a:lnTo>
                    <a:pt x="1784" y="448"/>
                  </a:lnTo>
                  <a:lnTo>
                    <a:pt x="1784" y="440"/>
                  </a:lnTo>
                  <a:lnTo>
                    <a:pt x="1784" y="432"/>
                  </a:lnTo>
                  <a:lnTo>
                    <a:pt x="1784" y="424"/>
                  </a:lnTo>
                  <a:lnTo>
                    <a:pt x="1792" y="400"/>
                  </a:lnTo>
                  <a:lnTo>
                    <a:pt x="1816" y="384"/>
                  </a:lnTo>
                  <a:lnTo>
                    <a:pt x="1840" y="384"/>
                  </a:lnTo>
                  <a:lnTo>
                    <a:pt x="1864" y="392"/>
                  </a:lnTo>
                  <a:lnTo>
                    <a:pt x="1880" y="392"/>
                  </a:lnTo>
                  <a:lnTo>
                    <a:pt x="1952" y="344"/>
                  </a:lnTo>
                  <a:lnTo>
                    <a:pt x="2000" y="344"/>
                  </a:lnTo>
                  <a:lnTo>
                    <a:pt x="2000" y="328"/>
                  </a:lnTo>
                  <a:lnTo>
                    <a:pt x="1976" y="312"/>
                  </a:lnTo>
                  <a:lnTo>
                    <a:pt x="1976" y="296"/>
                  </a:lnTo>
                  <a:lnTo>
                    <a:pt x="2008" y="288"/>
                  </a:lnTo>
                  <a:lnTo>
                    <a:pt x="2008" y="280"/>
                  </a:lnTo>
                  <a:lnTo>
                    <a:pt x="2008" y="280"/>
                  </a:lnTo>
                  <a:lnTo>
                    <a:pt x="2008" y="264"/>
                  </a:lnTo>
                  <a:lnTo>
                    <a:pt x="2032" y="264"/>
                  </a:lnTo>
                  <a:lnTo>
                    <a:pt x="2072" y="304"/>
                  </a:lnTo>
                  <a:lnTo>
                    <a:pt x="2088" y="304"/>
                  </a:lnTo>
                  <a:lnTo>
                    <a:pt x="2096" y="288"/>
                  </a:lnTo>
                  <a:lnTo>
                    <a:pt x="2104" y="280"/>
                  </a:lnTo>
                  <a:lnTo>
                    <a:pt x="2120" y="272"/>
                  </a:lnTo>
                  <a:lnTo>
                    <a:pt x="2128" y="272"/>
                  </a:lnTo>
                  <a:lnTo>
                    <a:pt x="2128" y="272"/>
                  </a:lnTo>
                  <a:lnTo>
                    <a:pt x="2120" y="256"/>
                  </a:lnTo>
                  <a:lnTo>
                    <a:pt x="2040" y="224"/>
                  </a:lnTo>
                  <a:lnTo>
                    <a:pt x="2000" y="208"/>
                  </a:lnTo>
                  <a:lnTo>
                    <a:pt x="1936" y="184"/>
                  </a:lnTo>
                  <a:lnTo>
                    <a:pt x="1880" y="184"/>
                  </a:lnTo>
                  <a:lnTo>
                    <a:pt x="1880" y="192"/>
                  </a:lnTo>
                  <a:lnTo>
                    <a:pt x="1880" y="192"/>
                  </a:lnTo>
                  <a:lnTo>
                    <a:pt x="1888" y="200"/>
                  </a:lnTo>
                  <a:lnTo>
                    <a:pt x="1888" y="208"/>
                  </a:lnTo>
                  <a:lnTo>
                    <a:pt x="1880" y="208"/>
                  </a:lnTo>
                  <a:lnTo>
                    <a:pt x="1856" y="192"/>
                  </a:lnTo>
                  <a:lnTo>
                    <a:pt x="1856" y="192"/>
                  </a:lnTo>
                  <a:lnTo>
                    <a:pt x="1752" y="184"/>
                  </a:lnTo>
                  <a:lnTo>
                    <a:pt x="1752" y="184"/>
                  </a:lnTo>
                  <a:lnTo>
                    <a:pt x="1744" y="160"/>
                  </a:lnTo>
                  <a:lnTo>
                    <a:pt x="1680" y="160"/>
                  </a:lnTo>
                  <a:lnTo>
                    <a:pt x="1656" y="160"/>
                  </a:lnTo>
                  <a:lnTo>
                    <a:pt x="1648" y="152"/>
                  </a:lnTo>
                  <a:lnTo>
                    <a:pt x="1640" y="136"/>
                  </a:lnTo>
                  <a:lnTo>
                    <a:pt x="1608" y="128"/>
                  </a:lnTo>
                  <a:lnTo>
                    <a:pt x="1560" y="120"/>
                  </a:lnTo>
                  <a:lnTo>
                    <a:pt x="1520" y="120"/>
                  </a:lnTo>
                  <a:lnTo>
                    <a:pt x="1504" y="136"/>
                  </a:lnTo>
                  <a:lnTo>
                    <a:pt x="1496" y="152"/>
                  </a:lnTo>
                  <a:lnTo>
                    <a:pt x="1496" y="152"/>
                  </a:lnTo>
                  <a:lnTo>
                    <a:pt x="1424" y="152"/>
                  </a:lnTo>
                  <a:lnTo>
                    <a:pt x="1424" y="152"/>
                  </a:lnTo>
                  <a:lnTo>
                    <a:pt x="1408" y="144"/>
                  </a:lnTo>
                  <a:lnTo>
                    <a:pt x="1400" y="144"/>
                  </a:lnTo>
                  <a:lnTo>
                    <a:pt x="1400" y="144"/>
                  </a:lnTo>
                  <a:lnTo>
                    <a:pt x="1400" y="160"/>
                  </a:lnTo>
                  <a:lnTo>
                    <a:pt x="1376" y="160"/>
                  </a:lnTo>
                  <a:lnTo>
                    <a:pt x="1360" y="136"/>
                  </a:lnTo>
                  <a:lnTo>
                    <a:pt x="1368" y="120"/>
                  </a:lnTo>
                  <a:lnTo>
                    <a:pt x="1368" y="120"/>
                  </a:lnTo>
                  <a:lnTo>
                    <a:pt x="1368" y="104"/>
                  </a:lnTo>
                  <a:lnTo>
                    <a:pt x="1344" y="96"/>
                  </a:lnTo>
                  <a:lnTo>
                    <a:pt x="1304" y="96"/>
                  </a:lnTo>
                  <a:lnTo>
                    <a:pt x="1304" y="96"/>
                  </a:lnTo>
                  <a:lnTo>
                    <a:pt x="1288" y="88"/>
                  </a:lnTo>
                  <a:lnTo>
                    <a:pt x="1288" y="112"/>
                  </a:lnTo>
                  <a:lnTo>
                    <a:pt x="1288" y="112"/>
                  </a:lnTo>
                  <a:lnTo>
                    <a:pt x="1240" y="112"/>
                  </a:lnTo>
                  <a:lnTo>
                    <a:pt x="1240" y="112"/>
                  </a:lnTo>
                  <a:lnTo>
                    <a:pt x="1216" y="104"/>
                  </a:lnTo>
                  <a:lnTo>
                    <a:pt x="1144" y="96"/>
                  </a:lnTo>
                  <a:lnTo>
                    <a:pt x="1144" y="80"/>
                  </a:lnTo>
                  <a:lnTo>
                    <a:pt x="1144" y="80"/>
                  </a:lnTo>
                  <a:lnTo>
                    <a:pt x="1120" y="96"/>
                  </a:lnTo>
                  <a:lnTo>
                    <a:pt x="1104" y="112"/>
                  </a:lnTo>
                  <a:lnTo>
                    <a:pt x="1096" y="112"/>
                  </a:lnTo>
                  <a:lnTo>
                    <a:pt x="1096" y="104"/>
                  </a:lnTo>
                  <a:lnTo>
                    <a:pt x="1096" y="104"/>
                  </a:lnTo>
                  <a:lnTo>
                    <a:pt x="1096" y="104"/>
                  </a:lnTo>
                  <a:lnTo>
                    <a:pt x="1136" y="80"/>
                  </a:lnTo>
                  <a:lnTo>
                    <a:pt x="1176" y="56"/>
                  </a:lnTo>
                  <a:lnTo>
                    <a:pt x="1176" y="40"/>
                  </a:lnTo>
                  <a:lnTo>
                    <a:pt x="1160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088" y="24"/>
                  </a:lnTo>
                  <a:lnTo>
                    <a:pt x="1088" y="24"/>
                  </a:lnTo>
                  <a:lnTo>
                    <a:pt x="1088" y="8"/>
                  </a:lnTo>
                  <a:lnTo>
                    <a:pt x="1072" y="0"/>
                  </a:lnTo>
                  <a:lnTo>
                    <a:pt x="1040" y="0"/>
                  </a:lnTo>
                  <a:lnTo>
                    <a:pt x="1024" y="16"/>
                  </a:lnTo>
                  <a:lnTo>
                    <a:pt x="1008" y="24"/>
                  </a:lnTo>
                  <a:lnTo>
                    <a:pt x="968" y="40"/>
                  </a:lnTo>
                  <a:lnTo>
                    <a:pt x="952" y="40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20" y="40"/>
                  </a:lnTo>
                  <a:lnTo>
                    <a:pt x="864" y="56"/>
                  </a:lnTo>
                  <a:lnTo>
                    <a:pt x="840" y="72"/>
                  </a:lnTo>
                  <a:lnTo>
                    <a:pt x="832" y="96"/>
                  </a:lnTo>
                  <a:lnTo>
                    <a:pt x="824" y="96"/>
                  </a:lnTo>
                  <a:lnTo>
                    <a:pt x="808" y="96"/>
                  </a:lnTo>
                  <a:lnTo>
                    <a:pt x="784" y="96"/>
                  </a:lnTo>
                  <a:lnTo>
                    <a:pt x="752" y="104"/>
                  </a:lnTo>
                  <a:lnTo>
                    <a:pt x="752" y="112"/>
                  </a:lnTo>
                  <a:lnTo>
                    <a:pt x="752" y="112"/>
                  </a:lnTo>
                  <a:lnTo>
                    <a:pt x="760" y="120"/>
                  </a:lnTo>
                  <a:lnTo>
                    <a:pt x="760" y="128"/>
                  </a:lnTo>
                  <a:lnTo>
                    <a:pt x="760" y="128"/>
                  </a:lnTo>
                  <a:lnTo>
                    <a:pt x="760" y="136"/>
                  </a:lnTo>
                  <a:lnTo>
                    <a:pt x="752" y="136"/>
                  </a:lnTo>
                  <a:lnTo>
                    <a:pt x="728" y="128"/>
                  </a:lnTo>
                  <a:lnTo>
                    <a:pt x="720" y="128"/>
                  </a:lnTo>
                  <a:lnTo>
                    <a:pt x="720" y="128"/>
                  </a:lnTo>
                  <a:lnTo>
                    <a:pt x="704" y="144"/>
                  </a:lnTo>
                  <a:lnTo>
                    <a:pt x="696" y="144"/>
                  </a:lnTo>
                  <a:lnTo>
                    <a:pt x="688" y="120"/>
                  </a:lnTo>
                  <a:lnTo>
                    <a:pt x="688" y="120"/>
                  </a:lnTo>
                  <a:lnTo>
                    <a:pt x="688" y="120"/>
                  </a:lnTo>
                  <a:lnTo>
                    <a:pt x="688" y="128"/>
                  </a:lnTo>
                  <a:lnTo>
                    <a:pt x="680" y="136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80" y="168"/>
                  </a:lnTo>
                  <a:lnTo>
                    <a:pt x="680" y="176"/>
                  </a:lnTo>
                  <a:lnTo>
                    <a:pt x="672" y="184"/>
                  </a:lnTo>
                  <a:lnTo>
                    <a:pt x="672" y="192"/>
                  </a:lnTo>
                  <a:lnTo>
                    <a:pt x="680" y="216"/>
                  </a:lnTo>
                  <a:lnTo>
                    <a:pt x="680" y="224"/>
                  </a:lnTo>
                  <a:lnTo>
                    <a:pt x="664" y="224"/>
                  </a:lnTo>
                  <a:lnTo>
                    <a:pt x="656" y="168"/>
                  </a:lnTo>
                  <a:lnTo>
                    <a:pt x="656" y="144"/>
                  </a:lnTo>
                  <a:lnTo>
                    <a:pt x="664" y="128"/>
                  </a:lnTo>
                  <a:lnTo>
                    <a:pt x="664" y="120"/>
                  </a:lnTo>
                  <a:lnTo>
                    <a:pt x="640" y="120"/>
                  </a:lnTo>
                  <a:lnTo>
                    <a:pt x="640" y="120"/>
                  </a:lnTo>
                  <a:lnTo>
                    <a:pt x="624" y="120"/>
                  </a:lnTo>
                  <a:lnTo>
                    <a:pt x="584" y="152"/>
                  </a:lnTo>
                  <a:lnTo>
                    <a:pt x="584" y="176"/>
                  </a:lnTo>
                  <a:lnTo>
                    <a:pt x="600" y="192"/>
                  </a:lnTo>
                  <a:lnTo>
                    <a:pt x="616" y="216"/>
                  </a:lnTo>
                  <a:lnTo>
                    <a:pt x="616" y="224"/>
                  </a:lnTo>
                  <a:lnTo>
                    <a:pt x="608" y="224"/>
                  </a:lnTo>
                  <a:lnTo>
                    <a:pt x="560" y="200"/>
                  </a:lnTo>
                  <a:lnTo>
                    <a:pt x="528" y="192"/>
                  </a:lnTo>
                  <a:lnTo>
                    <a:pt x="504" y="192"/>
                  </a:lnTo>
                  <a:lnTo>
                    <a:pt x="504" y="200"/>
                  </a:lnTo>
                  <a:lnTo>
                    <a:pt x="512" y="200"/>
                  </a:lnTo>
                  <a:lnTo>
                    <a:pt x="512" y="200"/>
                  </a:lnTo>
                  <a:lnTo>
                    <a:pt x="512" y="224"/>
                  </a:lnTo>
                  <a:lnTo>
                    <a:pt x="504" y="224"/>
                  </a:lnTo>
                  <a:lnTo>
                    <a:pt x="488" y="208"/>
                  </a:lnTo>
                  <a:lnTo>
                    <a:pt x="480" y="208"/>
                  </a:lnTo>
                  <a:lnTo>
                    <a:pt x="448" y="224"/>
                  </a:lnTo>
                  <a:lnTo>
                    <a:pt x="432" y="224"/>
                  </a:lnTo>
                  <a:lnTo>
                    <a:pt x="424" y="216"/>
                  </a:lnTo>
                  <a:lnTo>
                    <a:pt x="424" y="216"/>
                  </a:lnTo>
                  <a:lnTo>
                    <a:pt x="424" y="208"/>
                  </a:lnTo>
                  <a:lnTo>
                    <a:pt x="400" y="216"/>
                  </a:lnTo>
                  <a:lnTo>
                    <a:pt x="336" y="248"/>
                  </a:lnTo>
                  <a:lnTo>
                    <a:pt x="320" y="248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328" y="232"/>
                  </a:lnTo>
                  <a:lnTo>
                    <a:pt x="328" y="216"/>
                  </a:lnTo>
                  <a:lnTo>
                    <a:pt x="312" y="216"/>
                  </a:lnTo>
                  <a:lnTo>
                    <a:pt x="304" y="224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4" y="264"/>
                  </a:lnTo>
                  <a:lnTo>
                    <a:pt x="280" y="264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296"/>
                  </a:lnTo>
                  <a:lnTo>
                    <a:pt x="232" y="296"/>
                  </a:lnTo>
                  <a:lnTo>
                    <a:pt x="216" y="288"/>
                  </a:lnTo>
                  <a:lnTo>
                    <a:pt x="216" y="288"/>
                  </a:lnTo>
                  <a:lnTo>
                    <a:pt x="216" y="312"/>
                  </a:lnTo>
                  <a:lnTo>
                    <a:pt x="216" y="312"/>
                  </a:lnTo>
                  <a:lnTo>
                    <a:pt x="200" y="304"/>
                  </a:lnTo>
                  <a:lnTo>
                    <a:pt x="192" y="280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92" y="264"/>
                  </a:lnTo>
                  <a:lnTo>
                    <a:pt x="216" y="264"/>
                  </a:lnTo>
                  <a:lnTo>
                    <a:pt x="232" y="272"/>
                  </a:lnTo>
                  <a:lnTo>
                    <a:pt x="248" y="272"/>
                  </a:lnTo>
                  <a:lnTo>
                    <a:pt x="272" y="264"/>
                  </a:lnTo>
                  <a:lnTo>
                    <a:pt x="272" y="248"/>
                  </a:lnTo>
                  <a:lnTo>
                    <a:pt x="248" y="232"/>
                  </a:lnTo>
                  <a:lnTo>
                    <a:pt x="192" y="208"/>
                  </a:lnTo>
                  <a:lnTo>
                    <a:pt x="152" y="192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36" y="192"/>
                  </a:lnTo>
                  <a:lnTo>
                    <a:pt x="128" y="200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28" y="224"/>
                  </a:lnTo>
                  <a:lnTo>
                    <a:pt x="120" y="240"/>
                  </a:lnTo>
                  <a:lnTo>
                    <a:pt x="120" y="256"/>
                  </a:lnTo>
                  <a:lnTo>
                    <a:pt x="128" y="272"/>
                  </a:lnTo>
                  <a:lnTo>
                    <a:pt x="128" y="280"/>
                  </a:lnTo>
                  <a:lnTo>
                    <a:pt x="128" y="288"/>
                  </a:lnTo>
                  <a:lnTo>
                    <a:pt x="136" y="304"/>
                  </a:lnTo>
                  <a:lnTo>
                    <a:pt x="136" y="312"/>
                  </a:lnTo>
                  <a:lnTo>
                    <a:pt x="136" y="312"/>
                  </a:lnTo>
                  <a:lnTo>
                    <a:pt x="144" y="328"/>
                  </a:lnTo>
                  <a:lnTo>
                    <a:pt x="144" y="336"/>
                  </a:lnTo>
                  <a:lnTo>
                    <a:pt x="120" y="360"/>
                  </a:lnTo>
                  <a:lnTo>
                    <a:pt x="104" y="376"/>
                  </a:lnTo>
                  <a:lnTo>
                    <a:pt x="104" y="376"/>
                  </a:lnTo>
                  <a:lnTo>
                    <a:pt x="112" y="384"/>
                  </a:lnTo>
                  <a:lnTo>
                    <a:pt x="120" y="392"/>
                  </a:lnTo>
                  <a:lnTo>
                    <a:pt x="96" y="400"/>
                  </a:lnTo>
                  <a:lnTo>
                    <a:pt x="80" y="392"/>
                  </a:lnTo>
                  <a:lnTo>
                    <a:pt x="64" y="392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64" y="424"/>
                  </a:lnTo>
                  <a:lnTo>
                    <a:pt x="64" y="440"/>
                  </a:lnTo>
                  <a:lnTo>
                    <a:pt x="48" y="440"/>
                  </a:lnTo>
                  <a:lnTo>
                    <a:pt x="40" y="432"/>
                  </a:lnTo>
                  <a:lnTo>
                    <a:pt x="32" y="432"/>
                  </a:lnTo>
                  <a:lnTo>
                    <a:pt x="16" y="448"/>
                  </a:lnTo>
                  <a:lnTo>
                    <a:pt x="16" y="472"/>
                  </a:lnTo>
                  <a:lnTo>
                    <a:pt x="0" y="480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8" y="488"/>
                  </a:lnTo>
                  <a:lnTo>
                    <a:pt x="32" y="488"/>
                  </a:lnTo>
                  <a:lnTo>
                    <a:pt x="48" y="488"/>
                  </a:lnTo>
                  <a:lnTo>
                    <a:pt x="56" y="504"/>
                  </a:lnTo>
                  <a:lnTo>
                    <a:pt x="56" y="512"/>
                  </a:lnTo>
                  <a:lnTo>
                    <a:pt x="56" y="512"/>
                  </a:lnTo>
                  <a:lnTo>
                    <a:pt x="48" y="520"/>
                  </a:lnTo>
                  <a:lnTo>
                    <a:pt x="48" y="536"/>
                  </a:lnTo>
                  <a:lnTo>
                    <a:pt x="56" y="544"/>
                  </a:lnTo>
                  <a:lnTo>
                    <a:pt x="48" y="560"/>
                  </a:lnTo>
                  <a:lnTo>
                    <a:pt x="40" y="568"/>
                  </a:lnTo>
                  <a:lnTo>
                    <a:pt x="40" y="600"/>
                  </a:lnTo>
                  <a:lnTo>
                    <a:pt x="56" y="600"/>
                  </a:lnTo>
                  <a:lnTo>
                    <a:pt x="56" y="600"/>
                  </a:lnTo>
                  <a:lnTo>
                    <a:pt x="64" y="600"/>
                  </a:lnTo>
                  <a:lnTo>
                    <a:pt x="80" y="592"/>
                  </a:lnTo>
                  <a:lnTo>
                    <a:pt x="96" y="592"/>
                  </a:lnTo>
                  <a:lnTo>
                    <a:pt x="104" y="616"/>
                  </a:lnTo>
                  <a:lnTo>
                    <a:pt x="112" y="616"/>
                  </a:lnTo>
                  <a:lnTo>
                    <a:pt x="112" y="616"/>
                  </a:lnTo>
                  <a:lnTo>
                    <a:pt x="112" y="632"/>
                  </a:lnTo>
                  <a:lnTo>
                    <a:pt x="112" y="632"/>
                  </a:lnTo>
                  <a:lnTo>
                    <a:pt x="112" y="640"/>
                  </a:lnTo>
                  <a:lnTo>
                    <a:pt x="120" y="632"/>
                  </a:lnTo>
                  <a:lnTo>
                    <a:pt x="128" y="632"/>
                  </a:lnTo>
                  <a:lnTo>
                    <a:pt x="136" y="624"/>
                  </a:lnTo>
                  <a:lnTo>
                    <a:pt x="152" y="624"/>
                  </a:lnTo>
                  <a:lnTo>
                    <a:pt x="176" y="656"/>
                  </a:lnTo>
                  <a:lnTo>
                    <a:pt x="184" y="656"/>
                  </a:lnTo>
                  <a:lnTo>
                    <a:pt x="208" y="640"/>
                  </a:lnTo>
                  <a:lnTo>
                    <a:pt x="208" y="640"/>
                  </a:lnTo>
                  <a:lnTo>
                    <a:pt x="208" y="640"/>
                  </a:lnTo>
                  <a:lnTo>
                    <a:pt x="200" y="640"/>
                  </a:lnTo>
                  <a:lnTo>
                    <a:pt x="192" y="640"/>
                  </a:lnTo>
                  <a:lnTo>
                    <a:pt x="192" y="632"/>
                  </a:lnTo>
                  <a:lnTo>
                    <a:pt x="216" y="61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224" y="616"/>
                  </a:lnTo>
                  <a:lnTo>
                    <a:pt x="232" y="624"/>
                  </a:lnTo>
                  <a:lnTo>
                    <a:pt x="232" y="632"/>
                  </a:lnTo>
                  <a:lnTo>
                    <a:pt x="216" y="640"/>
                  </a:lnTo>
                  <a:lnTo>
                    <a:pt x="216" y="640"/>
                  </a:lnTo>
                  <a:lnTo>
                    <a:pt x="216" y="648"/>
                  </a:lnTo>
                  <a:lnTo>
                    <a:pt x="272" y="680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0" y="696"/>
                  </a:lnTo>
                  <a:lnTo>
                    <a:pt x="296" y="696"/>
                  </a:lnTo>
                  <a:lnTo>
                    <a:pt x="304" y="704"/>
                  </a:lnTo>
                  <a:lnTo>
                    <a:pt x="304" y="712"/>
                  </a:lnTo>
                  <a:lnTo>
                    <a:pt x="320" y="728"/>
                  </a:lnTo>
                  <a:lnTo>
                    <a:pt x="344" y="736"/>
                  </a:lnTo>
                  <a:lnTo>
                    <a:pt x="344" y="728"/>
                  </a:lnTo>
                  <a:lnTo>
                    <a:pt x="352" y="720"/>
                  </a:lnTo>
                  <a:lnTo>
                    <a:pt x="352" y="720"/>
                  </a:lnTo>
                  <a:lnTo>
                    <a:pt x="360" y="720"/>
                  </a:lnTo>
                  <a:lnTo>
                    <a:pt x="360" y="728"/>
                  </a:lnTo>
                  <a:lnTo>
                    <a:pt x="360" y="728"/>
                  </a:lnTo>
                  <a:lnTo>
                    <a:pt x="360" y="736"/>
                  </a:lnTo>
                  <a:lnTo>
                    <a:pt x="360" y="736"/>
                  </a:lnTo>
                  <a:lnTo>
                    <a:pt x="368" y="736"/>
                  </a:lnTo>
                  <a:lnTo>
                    <a:pt x="368" y="736"/>
                  </a:lnTo>
                  <a:lnTo>
                    <a:pt x="368" y="720"/>
                  </a:lnTo>
                  <a:lnTo>
                    <a:pt x="376" y="712"/>
                  </a:lnTo>
                  <a:lnTo>
                    <a:pt x="376" y="712"/>
                  </a:lnTo>
                  <a:lnTo>
                    <a:pt x="368" y="712"/>
                  </a:lnTo>
                  <a:lnTo>
                    <a:pt x="352" y="672"/>
                  </a:lnTo>
                  <a:lnTo>
                    <a:pt x="352" y="664"/>
                  </a:lnTo>
                  <a:lnTo>
                    <a:pt x="336" y="648"/>
                  </a:lnTo>
                  <a:lnTo>
                    <a:pt x="336" y="648"/>
                  </a:lnTo>
                  <a:lnTo>
                    <a:pt x="344" y="632"/>
                  </a:lnTo>
                  <a:lnTo>
                    <a:pt x="352" y="624"/>
                  </a:lnTo>
                  <a:lnTo>
                    <a:pt x="352" y="624"/>
                  </a:lnTo>
                  <a:lnTo>
                    <a:pt x="360" y="624"/>
                  </a:lnTo>
                  <a:lnTo>
                    <a:pt x="376" y="616"/>
                  </a:lnTo>
                  <a:lnTo>
                    <a:pt x="392" y="616"/>
                  </a:lnTo>
                  <a:lnTo>
                    <a:pt x="416" y="616"/>
                  </a:lnTo>
                  <a:lnTo>
                    <a:pt x="424" y="624"/>
                  </a:lnTo>
                  <a:lnTo>
                    <a:pt x="432" y="640"/>
                  </a:lnTo>
                  <a:lnTo>
                    <a:pt x="432" y="640"/>
                  </a:lnTo>
                  <a:lnTo>
                    <a:pt x="432" y="640"/>
                  </a:lnTo>
                  <a:lnTo>
                    <a:pt x="416" y="640"/>
                  </a:lnTo>
                  <a:lnTo>
                    <a:pt x="408" y="640"/>
                  </a:lnTo>
                  <a:lnTo>
                    <a:pt x="384" y="648"/>
                  </a:lnTo>
                  <a:lnTo>
                    <a:pt x="384" y="648"/>
                  </a:lnTo>
                  <a:lnTo>
                    <a:pt x="384" y="656"/>
                  </a:lnTo>
                  <a:lnTo>
                    <a:pt x="392" y="664"/>
                  </a:lnTo>
                  <a:lnTo>
                    <a:pt x="392" y="664"/>
                  </a:lnTo>
                  <a:lnTo>
                    <a:pt x="408" y="688"/>
                  </a:lnTo>
                  <a:lnTo>
                    <a:pt x="408" y="696"/>
                  </a:lnTo>
                  <a:lnTo>
                    <a:pt x="408" y="696"/>
                  </a:lnTo>
                  <a:lnTo>
                    <a:pt x="416" y="696"/>
                  </a:lnTo>
                  <a:lnTo>
                    <a:pt x="424" y="696"/>
                  </a:lnTo>
                  <a:lnTo>
                    <a:pt x="432" y="704"/>
                  </a:lnTo>
                  <a:lnTo>
                    <a:pt x="432" y="712"/>
                  </a:lnTo>
                  <a:lnTo>
                    <a:pt x="432" y="712"/>
                  </a:lnTo>
                  <a:lnTo>
                    <a:pt x="424" y="712"/>
                  </a:lnTo>
                  <a:lnTo>
                    <a:pt x="416" y="712"/>
                  </a:lnTo>
                  <a:lnTo>
                    <a:pt x="408" y="720"/>
                  </a:lnTo>
                  <a:lnTo>
                    <a:pt x="408" y="720"/>
                  </a:lnTo>
                  <a:lnTo>
                    <a:pt x="424" y="720"/>
                  </a:lnTo>
                  <a:lnTo>
                    <a:pt x="424" y="744"/>
                  </a:lnTo>
                  <a:lnTo>
                    <a:pt x="424" y="752"/>
                  </a:lnTo>
                  <a:lnTo>
                    <a:pt x="424" y="760"/>
                  </a:lnTo>
                  <a:lnTo>
                    <a:pt x="432" y="752"/>
                  </a:lnTo>
                  <a:lnTo>
                    <a:pt x="440" y="752"/>
                  </a:lnTo>
                  <a:lnTo>
                    <a:pt x="456" y="744"/>
                  </a:lnTo>
                  <a:lnTo>
                    <a:pt x="464" y="744"/>
                  </a:lnTo>
                  <a:lnTo>
                    <a:pt x="464" y="744"/>
                  </a:lnTo>
                  <a:lnTo>
                    <a:pt x="472" y="744"/>
                  </a:lnTo>
                  <a:lnTo>
                    <a:pt x="504" y="760"/>
                  </a:lnTo>
                  <a:lnTo>
                    <a:pt x="520" y="768"/>
                  </a:lnTo>
                  <a:lnTo>
                    <a:pt x="520" y="776"/>
                  </a:lnTo>
                  <a:lnTo>
                    <a:pt x="520" y="784"/>
                  </a:lnTo>
                  <a:lnTo>
                    <a:pt x="528" y="784"/>
                  </a:lnTo>
                  <a:lnTo>
                    <a:pt x="528" y="784"/>
                  </a:lnTo>
                  <a:lnTo>
                    <a:pt x="544" y="784"/>
                  </a:lnTo>
                  <a:lnTo>
                    <a:pt x="552" y="776"/>
                  </a:lnTo>
                  <a:lnTo>
                    <a:pt x="560" y="768"/>
                  </a:lnTo>
                  <a:lnTo>
                    <a:pt x="568" y="752"/>
                  </a:lnTo>
                  <a:lnTo>
                    <a:pt x="584" y="752"/>
                  </a:lnTo>
                  <a:lnTo>
                    <a:pt x="584" y="760"/>
                  </a:lnTo>
                  <a:lnTo>
                    <a:pt x="600" y="760"/>
                  </a:lnTo>
                  <a:lnTo>
                    <a:pt x="600" y="760"/>
                  </a:lnTo>
                  <a:lnTo>
                    <a:pt x="616" y="760"/>
                  </a:lnTo>
                  <a:lnTo>
                    <a:pt x="624" y="752"/>
                  </a:lnTo>
                  <a:lnTo>
                    <a:pt x="632" y="752"/>
                  </a:lnTo>
                  <a:lnTo>
                    <a:pt x="632" y="752"/>
                  </a:lnTo>
                  <a:lnTo>
                    <a:pt x="640" y="744"/>
                  </a:lnTo>
                  <a:lnTo>
                    <a:pt x="648" y="744"/>
                  </a:lnTo>
                  <a:lnTo>
                    <a:pt x="648" y="752"/>
                  </a:lnTo>
                  <a:lnTo>
                    <a:pt x="648" y="752"/>
                  </a:lnTo>
                  <a:lnTo>
                    <a:pt x="648" y="760"/>
                  </a:lnTo>
                  <a:lnTo>
                    <a:pt x="664" y="752"/>
                  </a:lnTo>
                  <a:lnTo>
                    <a:pt x="680" y="752"/>
                  </a:lnTo>
                  <a:lnTo>
                    <a:pt x="688" y="760"/>
                  </a:lnTo>
                  <a:lnTo>
                    <a:pt x="688" y="760"/>
                  </a:lnTo>
                  <a:lnTo>
                    <a:pt x="688" y="752"/>
                  </a:lnTo>
                  <a:lnTo>
                    <a:pt x="688" y="744"/>
                  </a:lnTo>
                  <a:lnTo>
                    <a:pt x="672" y="736"/>
                  </a:lnTo>
                  <a:lnTo>
                    <a:pt x="672" y="736"/>
                  </a:lnTo>
                  <a:lnTo>
                    <a:pt x="672" y="728"/>
                  </a:lnTo>
                  <a:lnTo>
                    <a:pt x="688" y="712"/>
                  </a:lnTo>
                  <a:lnTo>
                    <a:pt x="720" y="712"/>
                  </a:lnTo>
                  <a:lnTo>
                    <a:pt x="760" y="680"/>
                  </a:lnTo>
                  <a:lnTo>
                    <a:pt x="760" y="640"/>
                  </a:lnTo>
                  <a:lnTo>
                    <a:pt x="760" y="640"/>
                  </a:lnTo>
                  <a:lnTo>
                    <a:pt x="768" y="640"/>
                  </a:lnTo>
                  <a:lnTo>
                    <a:pt x="792" y="616"/>
                  </a:lnTo>
                  <a:lnTo>
                    <a:pt x="800" y="616"/>
                  </a:lnTo>
                  <a:lnTo>
                    <a:pt x="808" y="616"/>
                  </a:lnTo>
                  <a:lnTo>
                    <a:pt x="824" y="616"/>
                  </a:lnTo>
                  <a:lnTo>
                    <a:pt x="824" y="592"/>
                  </a:lnTo>
                  <a:lnTo>
                    <a:pt x="824" y="584"/>
                  </a:lnTo>
                  <a:lnTo>
                    <a:pt x="824" y="584"/>
                  </a:lnTo>
                  <a:lnTo>
                    <a:pt x="832" y="576"/>
                  </a:lnTo>
                  <a:lnTo>
                    <a:pt x="888" y="560"/>
                  </a:lnTo>
                  <a:lnTo>
                    <a:pt x="896" y="552"/>
                  </a:lnTo>
                  <a:lnTo>
                    <a:pt x="904" y="544"/>
                  </a:lnTo>
                  <a:lnTo>
                    <a:pt x="912" y="544"/>
                  </a:lnTo>
                  <a:lnTo>
                    <a:pt x="952" y="560"/>
                  </a:lnTo>
                  <a:lnTo>
                    <a:pt x="968" y="560"/>
                  </a:lnTo>
                  <a:lnTo>
                    <a:pt x="984" y="528"/>
                  </a:lnTo>
                  <a:lnTo>
                    <a:pt x="1000" y="528"/>
                  </a:lnTo>
                  <a:lnTo>
                    <a:pt x="1024" y="536"/>
                  </a:lnTo>
                  <a:lnTo>
                    <a:pt x="1032" y="552"/>
                  </a:lnTo>
                  <a:lnTo>
                    <a:pt x="1064" y="552"/>
                  </a:lnTo>
                  <a:lnTo>
                    <a:pt x="1080" y="552"/>
                  </a:lnTo>
                  <a:lnTo>
                    <a:pt x="1112" y="576"/>
                  </a:lnTo>
                  <a:lnTo>
                    <a:pt x="1136" y="576"/>
                  </a:lnTo>
                  <a:lnTo>
                    <a:pt x="1192" y="560"/>
                  </a:lnTo>
                  <a:lnTo>
                    <a:pt x="1208" y="560"/>
                  </a:lnTo>
                  <a:lnTo>
                    <a:pt x="1224" y="568"/>
                  </a:lnTo>
                  <a:lnTo>
                    <a:pt x="1248" y="560"/>
                  </a:lnTo>
                  <a:lnTo>
                    <a:pt x="1264" y="504"/>
                  </a:lnTo>
                  <a:lnTo>
                    <a:pt x="1320" y="504"/>
                  </a:lnTo>
                  <a:lnTo>
                    <a:pt x="1336" y="552"/>
                  </a:lnTo>
                  <a:lnTo>
                    <a:pt x="1352" y="568"/>
                  </a:lnTo>
                  <a:lnTo>
                    <a:pt x="1376" y="576"/>
                  </a:lnTo>
                  <a:lnTo>
                    <a:pt x="1384" y="592"/>
                  </a:lnTo>
                  <a:lnTo>
                    <a:pt x="1400" y="600"/>
                  </a:lnTo>
                  <a:lnTo>
                    <a:pt x="1408" y="600"/>
                  </a:lnTo>
                  <a:lnTo>
                    <a:pt x="1432" y="584"/>
                  </a:lnTo>
                  <a:lnTo>
                    <a:pt x="1440" y="584"/>
                  </a:lnTo>
                  <a:lnTo>
                    <a:pt x="1440" y="584"/>
                  </a:lnTo>
                  <a:lnTo>
                    <a:pt x="1440" y="600"/>
                  </a:lnTo>
                  <a:lnTo>
                    <a:pt x="1440" y="600"/>
                  </a:lnTo>
                  <a:lnTo>
                    <a:pt x="1432" y="600"/>
                  </a:lnTo>
                  <a:lnTo>
                    <a:pt x="1424" y="632"/>
                  </a:lnTo>
                  <a:lnTo>
                    <a:pt x="1400" y="640"/>
                  </a:lnTo>
                  <a:lnTo>
                    <a:pt x="1392" y="648"/>
                  </a:lnTo>
                  <a:lnTo>
                    <a:pt x="1392" y="648"/>
                  </a:lnTo>
                  <a:lnTo>
                    <a:pt x="1400" y="648"/>
                  </a:lnTo>
                  <a:lnTo>
                    <a:pt x="1400" y="664"/>
                  </a:lnTo>
                  <a:lnTo>
                    <a:pt x="1392" y="672"/>
                  </a:lnTo>
                  <a:lnTo>
                    <a:pt x="1392" y="6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5791191" y="2743159"/>
              <a:ext cx="1219198" cy="774688"/>
            </a:xfrm>
            <a:custGeom>
              <a:avLst/>
              <a:gdLst/>
              <a:ahLst/>
              <a:cxnLst>
                <a:cxn ang="0">
                  <a:pos x="568" y="296"/>
                </a:cxn>
                <a:cxn ang="0">
                  <a:pos x="608" y="256"/>
                </a:cxn>
                <a:cxn ang="0">
                  <a:pos x="600" y="248"/>
                </a:cxn>
                <a:cxn ang="0">
                  <a:pos x="576" y="256"/>
                </a:cxn>
                <a:cxn ang="0">
                  <a:pos x="552" y="232"/>
                </a:cxn>
                <a:cxn ang="0">
                  <a:pos x="592" y="200"/>
                </a:cxn>
                <a:cxn ang="0">
                  <a:pos x="600" y="224"/>
                </a:cxn>
                <a:cxn ang="0">
                  <a:pos x="624" y="216"/>
                </a:cxn>
                <a:cxn ang="0">
                  <a:pos x="648" y="232"/>
                </a:cxn>
                <a:cxn ang="0">
                  <a:pos x="664" y="248"/>
                </a:cxn>
                <a:cxn ang="0">
                  <a:pos x="656" y="264"/>
                </a:cxn>
                <a:cxn ang="0">
                  <a:pos x="656" y="280"/>
                </a:cxn>
                <a:cxn ang="0">
                  <a:pos x="664" y="296"/>
                </a:cxn>
                <a:cxn ang="0">
                  <a:pos x="696" y="280"/>
                </a:cxn>
                <a:cxn ang="0">
                  <a:pos x="672" y="216"/>
                </a:cxn>
                <a:cxn ang="0">
                  <a:pos x="704" y="184"/>
                </a:cxn>
                <a:cxn ang="0">
                  <a:pos x="720" y="144"/>
                </a:cxn>
                <a:cxn ang="0">
                  <a:pos x="752" y="128"/>
                </a:cxn>
                <a:cxn ang="0">
                  <a:pos x="768" y="80"/>
                </a:cxn>
                <a:cxn ang="0">
                  <a:pos x="712" y="80"/>
                </a:cxn>
                <a:cxn ang="0">
                  <a:pos x="672" y="56"/>
                </a:cxn>
                <a:cxn ang="0">
                  <a:pos x="592" y="0"/>
                </a:cxn>
                <a:cxn ang="0">
                  <a:pos x="512" y="56"/>
                </a:cxn>
                <a:cxn ang="0">
                  <a:pos x="384" y="48"/>
                </a:cxn>
                <a:cxn ang="0">
                  <a:pos x="312" y="24"/>
                </a:cxn>
                <a:cxn ang="0">
                  <a:pos x="232" y="40"/>
                </a:cxn>
                <a:cxn ang="0">
                  <a:pos x="152" y="80"/>
                </a:cxn>
                <a:cxn ang="0">
                  <a:pos x="136" y="112"/>
                </a:cxn>
                <a:cxn ang="0">
                  <a:pos x="88" y="136"/>
                </a:cxn>
                <a:cxn ang="0">
                  <a:pos x="16" y="208"/>
                </a:cxn>
                <a:cxn ang="0">
                  <a:pos x="16" y="240"/>
                </a:cxn>
                <a:cxn ang="0">
                  <a:pos x="32" y="264"/>
                </a:cxn>
                <a:cxn ang="0">
                  <a:pos x="56" y="280"/>
                </a:cxn>
                <a:cxn ang="0">
                  <a:pos x="88" y="288"/>
                </a:cxn>
                <a:cxn ang="0">
                  <a:pos x="72" y="312"/>
                </a:cxn>
                <a:cxn ang="0">
                  <a:pos x="64" y="328"/>
                </a:cxn>
                <a:cxn ang="0">
                  <a:pos x="112" y="352"/>
                </a:cxn>
                <a:cxn ang="0">
                  <a:pos x="136" y="376"/>
                </a:cxn>
                <a:cxn ang="0">
                  <a:pos x="152" y="384"/>
                </a:cxn>
                <a:cxn ang="0">
                  <a:pos x="192" y="384"/>
                </a:cxn>
                <a:cxn ang="0">
                  <a:pos x="208" y="376"/>
                </a:cxn>
                <a:cxn ang="0">
                  <a:pos x="256" y="368"/>
                </a:cxn>
                <a:cxn ang="0">
                  <a:pos x="272" y="368"/>
                </a:cxn>
                <a:cxn ang="0">
                  <a:pos x="280" y="360"/>
                </a:cxn>
                <a:cxn ang="0">
                  <a:pos x="320" y="392"/>
                </a:cxn>
                <a:cxn ang="0">
                  <a:pos x="304" y="440"/>
                </a:cxn>
                <a:cxn ang="0">
                  <a:pos x="328" y="456"/>
                </a:cxn>
                <a:cxn ang="0">
                  <a:pos x="352" y="464"/>
                </a:cxn>
                <a:cxn ang="0">
                  <a:pos x="352" y="464"/>
                </a:cxn>
                <a:cxn ang="0">
                  <a:pos x="376" y="456"/>
                </a:cxn>
                <a:cxn ang="0">
                  <a:pos x="416" y="448"/>
                </a:cxn>
                <a:cxn ang="0">
                  <a:pos x="448" y="472"/>
                </a:cxn>
                <a:cxn ang="0">
                  <a:pos x="448" y="488"/>
                </a:cxn>
                <a:cxn ang="0">
                  <a:pos x="496" y="464"/>
                </a:cxn>
                <a:cxn ang="0">
                  <a:pos x="512" y="456"/>
                </a:cxn>
                <a:cxn ang="0">
                  <a:pos x="560" y="432"/>
                </a:cxn>
                <a:cxn ang="0">
                  <a:pos x="584" y="392"/>
                </a:cxn>
                <a:cxn ang="0">
                  <a:pos x="600" y="336"/>
                </a:cxn>
                <a:cxn ang="0">
                  <a:pos x="584" y="304"/>
                </a:cxn>
              </a:cxnLst>
              <a:rect l="0" t="0" r="r" b="b"/>
              <a:pathLst>
                <a:path w="768" h="488">
                  <a:moveTo>
                    <a:pt x="584" y="304"/>
                  </a:moveTo>
                  <a:lnTo>
                    <a:pt x="584" y="296"/>
                  </a:lnTo>
                  <a:lnTo>
                    <a:pt x="584" y="296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84" y="280"/>
                  </a:lnTo>
                  <a:lnTo>
                    <a:pt x="584" y="272"/>
                  </a:lnTo>
                  <a:lnTo>
                    <a:pt x="608" y="256"/>
                  </a:lnTo>
                  <a:lnTo>
                    <a:pt x="608" y="256"/>
                  </a:lnTo>
                  <a:lnTo>
                    <a:pt x="608" y="256"/>
                  </a:lnTo>
                  <a:lnTo>
                    <a:pt x="600" y="256"/>
                  </a:lnTo>
                  <a:lnTo>
                    <a:pt x="600" y="248"/>
                  </a:lnTo>
                  <a:lnTo>
                    <a:pt x="592" y="248"/>
                  </a:lnTo>
                  <a:lnTo>
                    <a:pt x="584" y="248"/>
                  </a:lnTo>
                  <a:lnTo>
                    <a:pt x="584" y="256"/>
                  </a:lnTo>
                  <a:lnTo>
                    <a:pt x="576" y="256"/>
                  </a:lnTo>
                  <a:lnTo>
                    <a:pt x="568" y="256"/>
                  </a:lnTo>
                  <a:lnTo>
                    <a:pt x="568" y="248"/>
                  </a:lnTo>
                  <a:lnTo>
                    <a:pt x="552" y="240"/>
                  </a:lnTo>
                  <a:lnTo>
                    <a:pt x="552" y="232"/>
                  </a:lnTo>
                  <a:lnTo>
                    <a:pt x="560" y="224"/>
                  </a:lnTo>
                  <a:lnTo>
                    <a:pt x="576" y="224"/>
                  </a:lnTo>
                  <a:lnTo>
                    <a:pt x="584" y="216"/>
                  </a:lnTo>
                  <a:lnTo>
                    <a:pt x="592" y="200"/>
                  </a:lnTo>
                  <a:lnTo>
                    <a:pt x="608" y="200"/>
                  </a:lnTo>
                  <a:lnTo>
                    <a:pt x="608" y="208"/>
                  </a:lnTo>
                  <a:lnTo>
                    <a:pt x="608" y="208"/>
                  </a:lnTo>
                  <a:lnTo>
                    <a:pt x="600" y="224"/>
                  </a:lnTo>
                  <a:lnTo>
                    <a:pt x="600" y="232"/>
                  </a:lnTo>
                  <a:lnTo>
                    <a:pt x="600" y="232"/>
                  </a:lnTo>
                  <a:lnTo>
                    <a:pt x="600" y="232"/>
                  </a:lnTo>
                  <a:lnTo>
                    <a:pt x="624" y="216"/>
                  </a:lnTo>
                  <a:lnTo>
                    <a:pt x="640" y="224"/>
                  </a:lnTo>
                  <a:lnTo>
                    <a:pt x="648" y="224"/>
                  </a:lnTo>
                  <a:lnTo>
                    <a:pt x="648" y="224"/>
                  </a:lnTo>
                  <a:lnTo>
                    <a:pt x="648" y="232"/>
                  </a:lnTo>
                  <a:lnTo>
                    <a:pt x="640" y="240"/>
                  </a:lnTo>
                  <a:lnTo>
                    <a:pt x="640" y="248"/>
                  </a:lnTo>
                  <a:lnTo>
                    <a:pt x="648" y="248"/>
                  </a:lnTo>
                  <a:lnTo>
                    <a:pt x="664" y="248"/>
                  </a:lnTo>
                  <a:lnTo>
                    <a:pt x="664" y="256"/>
                  </a:lnTo>
                  <a:lnTo>
                    <a:pt x="656" y="256"/>
                  </a:lnTo>
                  <a:lnTo>
                    <a:pt x="656" y="256"/>
                  </a:lnTo>
                  <a:lnTo>
                    <a:pt x="656" y="264"/>
                  </a:lnTo>
                  <a:lnTo>
                    <a:pt x="656" y="264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56" y="280"/>
                  </a:lnTo>
                  <a:lnTo>
                    <a:pt x="656" y="288"/>
                  </a:lnTo>
                  <a:lnTo>
                    <a:pt x="656" y="296"/>
                  </a:lnTo>
                  <a:lnTo>
                    <a:pt x="656" y="296"/>
                  </a:lnTo>
                  <a:lnTo>
                    <a:pt x="664" y="296"/>
                  </a:lnTo>
                  <a:lnTo>
                    <a:pt x="672" y="288"/>
                  </a:lnTo>
                  <a:lnTo>
                    <a:pt x="672" y="288"/>
                  </a:lnTo>
                  <a:lnTo>
                    <a:pt x="688" y="288"/>
                  </a:lnTo>
                  <a:lnTo>
                    <a:pt x="696" y="280"/>
                  </a:lnTo>
                  <a:lnTo>
                    <a:pt x="696" y="248"/>
                  </a:lnTo>
                  <a:lnTo>
                    <a:pt x="672" y="224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80" y="216"/>
                  </a:lnTo>
                  <a:lnTo>
                    <a:pt x="696" y="208"/>
                  </a:lnTo>
                  <a:lnTo>
                    <a:pt x="704" y="184"/>
                  </a:lnTo>
                  <a:lnTo>
                    <a:pt x="720" y="168"/>
                  </a:lnTo>
                  <a:lnTo>
                    <a:pt x="728" y="160"/>
                  </a:lnTo>
                  <a:lnTo>
                    <a:pt x="728" y="144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36" y="136"/>
                  </a:lnTo>
                  <a:lnTo>
                    <a:pt x="752" y="128"/>
                  </a:lnTo>
                  <a:lnTo>
                    <a:pt x="760" y="96"/>
                  </a:lnTo>
                  <a:lnTo>
                    <a:pt x="768" y="96"/>
                  </a:lnTo>
                  <a:lnTo>
                    <a:pt x="768" y="80"/>
                  </a:lnTo>
                  <a:lnTo>
                    <a:pt x="768" y="80"/>
                  </a:lnTo>
                  <a:lnTo>
                    <a:pt x="760" y="80"/>
                  </a:lnTo>
                  <a:lnTo>
                    <a:pt x="736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688" y="64"/>
                  </a:lnTo>
                  <a:lnTo>
                    <a:pt x="672" y="56"/>
                  </a:lnTo>
                  <a:lnTo>
                    <a:pt x="672" y="56"/>
                  </a:lnTo>
                  <a:lnTo>
                    <a:pt x="664" y="40"/>
                  </a:lnTo>
                  <a:lnTo>
                    <a:pt x="648" y="0"/>
                  </a:lnTo>
                  <a:lnTo>
                    <a:pt x="592" y="0"/>
                  </a:lnTo>
                  <a:lnTo>
                    <a:pt x="568" y="64"/>
                  </a:lnTo>
                  <a:lnTo>
                    <a:pt x="552" y="64"/>
                  </a:lnTo>
                  <a:lnTo>
                    <a:pt x="536" y="56"/>
                  </a:lnTo>
                  <a:lnTo>
                    <a:pt x="512" y="56"/>
                  </a:lnTo>
                  <a:lnTo>
                    <a:pt x="464" y="72"/>
                  </a:lnTo>
                  <a:lnTo>
                    <a:pt x="440" y="72"/>
                  </a:lnTo>
                  <a:lnTo>
                    <a:pt x="408" y="48"/>
                  </a:lnTo>
                  <a:lnTo>
                    <a:pt x="384" y="48"/>
                  </a:lnTo>
                  <a:lnTo>
                    <a:pt x="360" y="48"/>
                  </a:lnTo>
                  <a:lnTo>
                    <a:pt x="352" y="32"/>
                  </a:lnTo>
                  <a:lnTo>
                    <a:pt x="328" y="24"/>
                  </a:lnTo>
                  <a:lnTo>
                    <a:pt x="312" y="24"/>
                  </a:lnTo>
                  <a:lnTo>
                    <a:pt x="296" y="56"/>
                  </a:lnTo>
                  <a:lnTo>
                    <a:pt x="272" y="56"/>
                  </a:lnTo>
                  <a:lnTo>
                    <a:pt x="240" y="40"/>
                  </a:lnTo>
                  <a:lnTo>
                    <a:pt x="232" y="40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160" y="72"/>
                  </a:lnTo>
                  <a:lnTo>
                    <a:pt x="152" y="80"/>
                  </a:lnTo>
                  <a:lnTo>
                    <a:pt x="152" y="80"/>
                  </a:lnTo>
                  <a:lnTo>
                    <a:pt x="152" y="96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8" y="112"/>
                  </a:lnTo>
                  <a:lnTo>
                    <a:pt x="120" y="112"/>
                  </a:lnTo>
                  <a:lnTo>
                    <a:pt x="104" y="136"/>
                  </a:lnTo>
                  <a:lnTo>
                    <a:pt x="88" y="136"/>
                  </a:lnTo>
                  <a:lnTo>
                    <a:pt x="88" y="136"/>
                  </a:lnTo>
                  <a:lnTo>
                    <a:pt x="88" y="176"/>
                  </a:lnTo>
                  <a:lnTo>
                    <a:pt x="48" y="208"/>
                  </a:lnTo>
                  <a:lnTo>
                    <a:pt x="16" y="208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0" y="272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64" y="272"/>
                  </a:lnTo>
                  <a:lnTo>
                    <a:pt x="72" y="272"/>
                  </a:lnTo>
                  <a:lnTo>
                    <a:pt x="88" y="280"/>
                  </a:lnTo>
                  <a:lnTo>
                    <a:pt x="88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64" y="336"/>
                  </a:lnTo>
                  <a:lnTo>
                    <a:pt x="64" y="344"/>
                  </a:lnTo>
                  <a:lnTo>
                    <a:pt x="80" y="344"/>
                  </a:lnTo>
                  <a:lnTo>
                    <a:pt x="112" y="352"/>
                  </a:lnTo>
                  <a:lnTo>
                    <a:pt x="120" y="360"/>
                  </a:lnTo>
                  <a:lnTo>
                    <a:pt x="128" y="368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44" y="376"/>
                  </a:lnTo>
                  <a:lnTo>
                    <a:pt x="144" y="376"/>
                  </a:lnTo>
                  <a:lnTo>
                    <a:pt x="152" y="384"/>
                  </a:lnTo>
                  <a:lnTo>
                    <a:pt x="160" y="384"/>
                  </a:lnTo>
                  <a:lnTo>
                    <a:pt x="176" y="384"/>
                  </a:lnTo>
                  <a:lnTo>
                    <a:pt x="184" y="384"/>
                  </a:lnTo>
                  <a:lnTo>
                    <a:pt x="192" y="384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200" y="384"/>
                  </a:lnTo>
                  <a:lnTo>
                    <a:pt x="208" y="376"/>
                  </a:lnTo>
                  <a:lnTo>
                    <a:pt x="224" y="384"/>
                  </a:lnTo>
                  <a:lnTo>
                    <a:pt x="240" y="384"/>
                  </a:lnTo>
                  <a:lnTo>
                    <a:pt x="248" y="376"/>
                  </a:lnTo>
                  <a:lnTo>
                    <a:pt x="256" y="368"/>
                  </a:lnTo>
                  <a:lnTo>
                    <a:pt x="264" y="368"/>
                  </a:lnTo>
                  <a:lnTo>
                    <a:pt x="264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88" y="368"/>
                  </a:lnTo>
                  <a:lnTo>
                    <a:pt x="304" y="376"/>
                  </a:lnTo>
                  <a:lnTo>
                    <a:pt x="312" y="384"/>
                  </a:lnTo>
                  <a:lnTo>
                    <a:pt x="320" y="392"/>
                  </a:lnTo>
                  <a:lnTo>
                    <a:pt x="320" y="408"/>
                  </a:lnTo>
                  <a:lnTo>
                    <a:pt x="304" y="424"/>
                  </a:lnTo>
                  <a:lnTo>
                    <a:pt x="304" y="432"/>
                  </a:lnTo>
                  <a:lnTo>
                    <a:pt x="304" y="440"/>
                  </a:lnTo>
                  <a:lnTo>
                    <a:pt x="312" y="432"/>
                  </a:lnTo>
                  <a:lnTo>
                    <a:pt x="320" y="432"/>
                  </a:lnTo>
                  <a:lnTo>
                    <a:pt x="320" y="448"/>
                  </a:lnTo>
                  <a:lnTo>
                    <a:pt x="328" y="456"/>
                  </a:lnTo>
                  <a:lnTo>
                    <a:pt x="336" y="464"/>
                  </a:lnTo>
                  <a:lnTo>
                    <a:pt x="344" y="464"/>
                  </a:lnTo>
                  <a:lnTo>
                    <a:pt x="344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72"/>
                  </a:lnTo>
                  <a:lnTo>
                    <a:pt x="352" y="472"/>
                  </a:lnTo>
                  <a:lnTo>
                    <a:pt x="352" y="464"/>
                  </a:lnTo>
                  <a:lnTo>
                    <a:pt x="352" y="456"/>
                  </a:lnTo>
                  <a:lnTo>
                    <a:pt x="352" y="456"/>
                  </a:lnTo>
                  <a:lnTo>
                    <a:pt x="368" y="456"/>
                  </a:lnTo>
                  <a:lnTo>
                    <a:pt x="376" y="456"/>
                  </a:lnTo>
                  <a:lnTo>
                    <a:pt x="384" y="456"/>
                  </a:lnTo>
                  <a:lnTo>
                    <a:pt x="392" y="448"/>
                  </a:lnTo>
                  <a:lnTo>
                    <a:pt x="400" y="448"/>
                  </a:lnTo>
                  <a:lnTo>
                    <a:pt x="416" y="448"/>
                  </a:lnTo>
                  <a:lnTo>
                    <a:pt x="416" y="464"/>
                  </a:lnTo>
                  <a:lnTo>
                    <a:pt x="432" y="472"/>
                  </a:lnTo>
                  <a:lnTo>
                    <a:pt x="432" y="472"/>
                  </a:lnTo>
                  <a:lnTo>
                    <a:pt x="448" y="472"/>
                  </a:lnTo>
                  <a:lnTo>
                    <a:pt x="448" y="472"/>
                  </a:lnTo>
                  <a:lnTo>
                    <a:pt x="448" y="472"/>
                  </a:lnTo>
                  <a:lnTo>
                    <a:pt x="448" y="480"/>
                  </a:lnTo>
                  <a:lnTo>
                    <a:pt x="448" y="488"/>
                  </a:lnTo>
                  <a:lnTo>
                    <a:pt x="456" y="480"/>
                  </a:lnTo>
                  <a:lnTo>
                    <a:pt x="472" y="472"/>
                  </a:lnTo>
                  <a:lnTo>
                    <a:pt x="488" y="464"/>
                  </a:lnTo>
                  <a:lnTo>
                    <a:pt x="496" y="464"/>
                  </a:lnTo>
                  <a:lnTo>
                    <a:pt x="496" y="464"/>
                  </a:lnTo>
                  <a:lnTo>
                    <a:pt x="504" y="456"/>
                  </a:lnTo>
                  <a:lnTo>
                    <a:pt x="504" y="456"/>
                  </a:lnTo>
                  <a:lnTo>
                    <a:pt x="512" y="456"/>
                  </a:lnTo>
                  <a:lnTo>
                    <a:pt x="528" y="456"/>
                  </a:lnTo>
                  <a:lnTo>
                    <a:pt x="544" y="440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8" y="408"/>
                  </a:lnTo>
                  <a:lnTo>
                    <a:pt x="584" y="392"/>
                  </a:lnTo>
                  <a:lnTo>
                    <a:pt x="592" y="384"/>
                  </a:lnTo>
                  <a:lnTo>
                    <a:pt x="592" y="376"/>
                  </a:lnTo>
                  <a:lnTo>
                    <a:pt x="600" y="360"/>
                  </a:lnTo>
                  <a:lnTo>
                    <a:pt x="600" y="336"/>
                  </a:lnTo>
                  <a:lnTo>
                    <a:pt x="592" y="320"/>
                  </a:lnTo>
                  <a:lnTo>
                    <a:pt x="592" y="312"/>
                  </a:lnTo>
                  <a:lnTo>
                    <a:pt x="584" y="312"/>
                  </a:lnTo>
                  <a:lnTo>
                    <a:pt x="584" y="304"/>
                  </a:lnTo>
                  <a:lnTo>
                    <a:pt x="584" y="304"/>
                  </a:lnTo>
                  <a:lnTo>
                    <a:pt x="584" y="3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2728909" y="3682946"/>
              <a:ext cx="927098" cy="1498577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64" y="48"/>
                </a:cxn>
                <a:cxn ang="0">
                  <a:pos x="120" y="8"/>
                </a:cxn>
                <a:cxn ang="0">
                  <a:pos x="128" y="16"/>
                </a:cxn>
                <a:cxn ang="0">
                  <a:pos x="128" y="32"/>
                </a:cxn>
                <a:cxn ang="0">
                  <a:pos x="144" y="16"/>
                </a:cxn>
                <a:cxn ang="0">
                  <a:pos x="168" y="16"/>
                </a:cxn>
                <a:cxn ang="0">
                  <a:pos x="192" y="32"/>
                </a:cxn>
                <a:cxn ang="0">
                  <a:pos x="240" y="24"/>
                </a:cxn>
                <a:cxn ang="0">
                  <a:pos x="256" y="48"/>
                </a:cxn>
                <a:cxn ang="0">
                  <a:pos x="288" y="72"/>
                </a:cxn>
                <a:cxn ang="0">
                  <a:pos x="344" y="88"/>
                </a:cxn>
                <a:cxn ang="0">
                  <a:pos x="376" y="104"/>
                </a:cxn>
                <a:cxn ang="0">
                  <a:pos x="400" y="144"/>
                </a:cxn>
                <a:cxn ang="0">
                  <a:pos x="392" y="184"/>
                </a:cxn>
                <a:cxn ang="0">
                  <a:pos x="416" y="168"/>
                </a:cxn>
                <a:cxn ang="0">
                  <a:pos x="464" y="192"/>
                </a:cxn>
                <a:cxn ang="0">
                  <a:pos x="496" y="192"/>
                </a:cxn>
                <a:cxn ang="0">
                  <a:pos x="552" y="224"/>
                </a:cxn>
                <a:cxn ang="0">
                  <a:pos x="584" y="264"/>
                </a:cxn>
                <a:cxn ang="0">
                  <a:pos x="528" y="368"/>
                </a:cxn>
                <a:cxn ang="0">
                  <a:pos x="504" y="432"/>
                </a:cxn>
                <a:cxn ang="0">
                  <a:pos x="464" y="456"/>
                </a:cxn>
                <a:cxn ang="0">
                  <a:pos x="416" y="504"/>
                </a:cxn>
                <a:cxn ang="0">
                  <a:pos x="376" y="568"/>
                </a:cxn>
                <a:cxn ang="0">
                  <a:pos x="320" y="616"/>
                </a:cxn>
                <a:cxn ang="0">
                  <a:pos x="304" y="624"/>
                </a:cxn>
                <a:cxn ang="0">
                  <a:pos x="296" y="672"/>
                </a:cxn>
                <a:cxn ang="0">
                  <a:pos x="240" y="680"/>
                </a:cxn>
                <a:cxn ang="0">
                  <a:pos x="240" y="712"/>
                </a:cxn>
                <a:cxn ang="0">
                  <a:pos x="216" y="728"/>
                </a:cxn>
                <a:cxn ang="0">
                  <a:pos x="208" y="728"/>
                </a:cxn>
                <a:cxn ang="0">
                  <a:pos x="208" y="768"/>
                </a:cxn>
                <a:cxn ang="0">
                  <a:pos x="184" y="824"/>
                </a:cxn>
                <a:cxn ang="0">
                  <a:pos x="160" y="880"/>
                </a:cxn>
                <a:cxn ang="0">
                  <a:pos x="208" y="928"/>
                </a:cxn>
                <a:cxn ang="0">
                  <a:pos x="168" y="944"/>
                </a:cxn>
                <a:cxn ang="0">
                  <a:pos x="128" y="920"/>
                </a:cxn>
                <a:cxn ang="0">
                  <a:pos x="112" y="912"/>
                </a:cxn>
                <a:cxn ang="0">
                  <a:pos x="96" y="888"/>
                </a:cxn>
                <a:cxn ang="0">
                  <a:pos x="88" y="864"/>
                </a:cxn>
                <a:cxn ang="0">
                  <a:pos x="88" y="792"/>
                </a:cxn>
                <a:cxn ang="0">
                  <a:pos x="104" y="784"/>
                </a:cxn>
                <a:cxn ang="0">
                  <a:pos x="112" y="720"/>
                </a:cxn>
                <a:cxn ang="0">
                  <a:pos x="104" y="688"/>
                </a:cxn>
                <a:cxn ang="0">
                  <a:pos x="112" y="632"/>
                </a:cxn>
                <a:cxn ang="0">
                  <a:pos x="128" y="560"/>
                </a:cxn>
                <a:cxn ang="0">
                  <a:pos x="136" y="496"/>
                </a:cxn>
                <a:cxn ang="0">
                  <a:pos x="144" y="408"/>
                </a:cxn>
                <a:cxn ang="0">
                  <a:pos x="64" y="344"/>
                </a:cxn>
                <a:cxn ang="0">
                  <a:pos x="40" y="280"/>
                </a:cxn>
                <a:cxn ang="0">
                  <a:pos x="0" y="216"/>
                </a:cxn>
                <a:cxn ang="0">
                  <a:pos x="16" y="192"/>
                </a:cxn>
                <a:cxn ang="0">
                  <a:pos x="16" y="152"/>
                </a:cxn>
                <a:cxn ang="0">
                  <a:pos x="56" y="112"/>
                </a:cxn>
              </a:cxnLst>
              <a:rect l="0" t="0" r="r" b="b"/>
              <a:pathLst>
                <a:path w="584" h="944">
                  <a:moveTo>
                    <a:pt x="48" y="104"/>
                  </a:moveTo>
                  <a:lnTo>
                    <a:pt x="48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72" y="40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28" y="32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76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2" y="32"/>
                  </a:lnTo>
                  <a:lnTo>
                    <a:pt x="216" y="32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2" y="24"/>
                  </a:lnTo>
                  <a:lnTo>
                    <a:pt x="232" y="32"/>
                  </a:lnTo>
                  <a:lnTo>
                    <a:pt x="240" y="32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80" y="64"/>
                  </a:lnTo>
                  <a:lnTo>
                    <a:pt x="288" y="72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296" y="80"/>
                  </a:lnTo>
                  <a:lnTo>
                    <a:pt x="320" y="88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52" y="88"/>
                  </a:lnTo>
                  <a:lnTo>
                    <a:pt x="352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76" y="104"/>
                  </a:lnTo>
                  <a:lnTo>
                    <a:pt x="384" y="112"/>
                  </a:lnTo>
                  <a:lnTo>
                    <a:pt x="384" y="112"/>
                  </a:lnTo>
                  <a:lnTo>
                    <a:pt x="384" y="112"/>
                  </a:lnTo>
                  <a:lnTo>
                    <a:pt x="392" y="128"/>
                  </a:lnTo>
                  <a:lnTo>
                    <a:pt x="392" y="136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2" y="152"/>
                  </a:lnTo>
                  <a:lnTo>
                    <a:pt x="376" y="160"/>
                  </a:lnTo>
                  <a:lnTo>
                    <a:pt x="376" y="168"/>
                  </a:lnTo>
                  <a:lnTo>
                    <a:pt x="392" y="176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08" y="184"/>
                  </a:lnTo>
                  <a:lnTo>
                    <a:pt x="416" y="168"/>
                  </a:lnTo>
                  <a:lnTo>
                    <a:pt x="424" y="168"/>
                  </a:lnTo>
                  <a:lnTo>
                    <a:pt x="432" y="168"/>
                  </a:lnTo>
                  <a:lnTo>
                    <a:pt x="440" y="168"/>
                  </a:lnTo>
                  <a:lnTo>
                    <a:pt x="464" y="184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72" y="192"/>
                  </a:lnTo>
                  <a:lnTo>
                    <a:pt x="480" y="192"/>
                  </a:lnTo>
                  <a:lnTo>
                    <a:pt x="496" y="192"/>
                  </a:lnTo>
                  <a:lnTo>
                    <a:pt x="496" y="192"/>
                  </a:lnTo>
                  <a:lnTo>
                    <a:pt x="512" y="192"/>
                  </a:lnTo>
                  <a:lnTo>
                    <a:pt x="520" y="192"/>
                  </a:lnTo>
                  <a:lnTo>
                    <a:pt x="528" y="200"/>
                  </a:lnTo>
                  <a:lnTo>
                    <a:pt x="536" y="208"/>
                  </a:lnTo>
                  <a:lnTo>
                    <a:pt x="552" y="224"/>
                  </a:lnTo>
                  <a:lnTo>
                    <a:pt x="560" y="224"/>
                  </a:lnTo>
                  <a:lnTo>
                    <a:pt x="568" y="224"/>
                  </a:lnTo>
                  <a:lnTo>
                    <a:pt x="568" y="224"/>
                  </a:lnTo>
                  <a:lnTo>
                    <a:pt x="576" y="224"/>
                  </a:lnTo>
                  <a:lnTo>
                    <a:pt x="584" y="224"/>
                  </a:lnTo>
                  <a:lnTo>
                    <a:pt x="584" y="264"/>
                  </a:lnTo>
                  <a:lnTo>
                    <a:pt x="568" y="288"/>
                  </a:lnTo>
                  <a:lnTo>
                    <a:pt x="552" y="304"/>
                  </a:lnTo>
                  <a:lnTo>
                    <a:pt x="536" y="320"/>
                  </a:lnTo>
                  <a:lnTo>
                    <a:pt x="528" y="328"/>
                  </a:lnTo>
                  <a:lnTo>
                    <a:pt x="536" y="344"/>
                  </a:lnTo>
                  <a:lnTo>
                    <a:pt x="528" y="368"/>
                  </a:lnTo>
                  <a:lnTo>
                    <a:pt x="528" y="376"/>
                  </a:lnTo>
                  <a:lnTo>
                    <a:pt x="528" y="376"/>
                  </a:lnTo>
                  <a:lnTo>
                    <a:pt x="520" y="384"/>
                  </a:lnTo>
                  <a:lnTo>
                    <a:pt x="520" y="400"/>
                  </a:lnTo>
                  <a:lnTo>
                    <a:pt x="520" y="408"/>
                  </a:lnTo>
                  <a:lnTo>
                    <a:pt x="504" y="432"/>
                  </a:lnTo>
                  <a:lnTo>
                    <a:pt x="504" y="432"/>
                  </a:lnTo>
                  <a:lnTo>
                    <a:pt x="504" y="440"/>
                  </a:lnTo>
                  <a:lnTo>
                    <a:pt x="504" y="440"/>
                  </a:lnTo>
                  <a:lnTo>
                    <a:pt x="496" y="448"/>
                  </a:lnTo>
                  <a:lnTo>
                    <a:pt x="472" y="448"/>
                  </a:lnTo>
                  <a:lnTo>
                    <a:pt x="464" y="456"/>
                  </a:lnTo>
                  <a:lnTo>
                    <a:pt x="456" y="464"/>
                  </a:lnTo>
                  <a:lnTo>
                    <a:pt x="432" y="464"/>
                  </a:lnTo>
                  <a:lnTo>
                    <a:pt x="424" y="480"/>
                  </a:lnTo>
                  <a:lnTo>
                    <a:pt x="416" y="488"/>
                  </a:lnTo>
                  <a:lnTo>
                    <a:pt x="416" y="496"/>
                  </a:lnTo>
                  <a:lnTo>
                    <a:pt x="416" y="504"/>
                  </a:lnTo>
                  <a:lnTo>
                    <a:pt x="416" y="520"/>
                  </a:lnTo>
                  <a:lnTo>
                    <a:pt x="416" y="520"/>
                  </a:lnTo>
                  <a:lnTo>
                    <a:pt x="400" y="528"/>
                  </a:lnTo>
                  <a:lnTo>
                    <a:pt x="392" y="544"/>
                  </a:lnTo>
                  <a:lnTo>
                    <a:pt x="392" y="552"/>
                  </a:lnTo>
                  <a:lnTo>
                    <a:pt x="376" y="568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0" y="600"/>
                  </a:lnTo>
                  <a:lnTo>
                    <a:pt x="344" y="616"/>
                  </a:lnTo>
                  <a:lnTo>
                    <a:pt x="328" y="616"/>
                  </a:lnTo>
                  <a:lnTo>
                    <a:pt x="320" y="616"/>
                  </a:lnTo>
                  <a:lnTo>
                    <a:pt x="304" y="608"/>
                  </a:lnTo>
                  <a:lnTo>
                    <a:pt x="288" y="608"/>
                  </a:lnTo>
                  <a:lnTo>
                    <a:pt x="288" y="616"/>
                  </a:lnTo>
                  <a:lnTo>
                    <a:pt x="296" y="616"/>
                  </a:lnTo>
                  <a:lnTo>
                    <a:pt x="296" y="616"/>
                  </a:lnTo>
                  <a:lnTo>
                    <a:pt x="304" y="624"/>
                  </a:lnTo>
                  <a:lnTo>
                    <a:pt x="304" y="640"/>
                  </a:lnTo>
                  <a:lnTo>
                    <a:pt x="312" y="640"/>
                  </a:lnTo>
                  <a:lnTo>
                    <a:pt x="312" y="640"/>
                  </a:lnTo>
                  <a:lnTo>
                    <a:pt x="312" y="648"/>
                  </a:lnTo>
                  <a:lnTo>
                    <a:pt x="304" y="656"/>
                  </a:lnTo>
                  <a:lnTo>
                    <a:pt x="296" y="672"/>
                  </a:lnTo>
                  <a:lnTo>
                    <a:pt x="272" y="672"/>
                  </a:lnTo>
                  <a:lnTo>
                    <a:pt x="272" y="672"/>
                  </a:lnTo>
                  <a:lnTo>
                    <a:pt x="264" y="672"/>
                  </a:lnTo>
                  <a:lnTo>
                    <a:pt x="256" y="672"/>
                  </a:lnTo>
                  <a:lnTo>
                    <a:pt x="248" y="672"/>
                  </a:lnTo>
                  <a:lnTo>
                    <a:pt x="240" y="680"/>
                  </a:lnTo>
                  <a:lnTo>
                    <a:pt x="240" y="688"/>
                  </a:lnTo>
                  <a:lnTo>
                    <a:pt x="240" y="696"/>
                  </a:lnTo>
                  <a:lnTo>
                    <a:pt x="240" y="696"/>
                  </a:lnTo>
                  <a:lnTo>
                    <a:pt x="240" y="704"/>
                  </a:lnTo>
                  <a:lnTo>
                    <a:pt x="240" y="704"/>
                  </a:lnTo>
                  <a:lnTo>
                    <a:pt x="240" y="712"/>
                  </a:lnTo>
                  <a:lnTo>
                    <a:pt x="224" y="712"/>
                  </a:lnTo>
                  <a:lnTo>
                    <a:pt x="216" y="704"/>
                  </a:lnTo>
                  <a:lnTo>
                    <a:pt x="208" y="704"/>
                  </a:lnTo>
                  <a:lnTo>
                    <a:pt x="208" y="712"/>
                  </a:lnTo>
                  <a:lnTo>
                    <a:pt x="216" y="728"/>
                  </a:lnTo>
                  <a:lnTo>
                    <a:pt x="216" y="728"/>
                  </a:lnTo>
                  <a:lnTo>
                    <a:pt x="224" y="728"/>
                  </a:lnTo>
                  <a:lnTo>
                    <a:pt x="224" y="728"/>
                  </a:lnTo>
                  <a:lnTo>
                    <a:pt x="224" y="736"/>
                  </a:lnTo>
                  <a:lnTo>
                    <a:pt x="216" y="728"/>
                  </a:lnTo>
                  <a:lnTo>
                    <a:pt x="208" y="728"/>
                  </a:lnTo>
                  <a:lnTo>
                    <a:pt x="208" y="728"/>
                  </a:lnTo>
                  <a:lnTo>
                    <a:pt x="208" y="736"/>
                  </a:lnTo>
                  <a:lnTo>
                    <a:pt x="216" y="736"/>
                  </a:lnTo>
                  <a:lnTo>
                    <a:pt x="216" y="736"/>
                  </a:lnTo>
                  <a:lnTo>
                    <a:pt x="208" y="744"/>
                  </a:lnTo>
                  <a:lnTo>
                    <a:pt x="208" y="760"/>
                  </a:lnTo>
                  <a:lnTo>
                    <a:pt x="208" y="768"/>
                  </a:lnTo>
                  <a:lnTo>
                    <a:pt x="192" y="768"/>
                  </a:lnTo>
                  <a:lnTo>
                    <a:pt x="176" y="776"/>
                  </a:lnTo>
                  <a:lnTo>
                    <a:pt x="176" y="792"/>
                  </a:lnTo>
                  <a:lnTo>
                    <a:pt x="200" y="800"/>
                  </a:lnTo>
                  <a:lnTo>
                    <a:pt x="200" y="816"/>
                  </a:lnTo>
                  <a:lnTo>
                    <a:pt x="184" y="824"/>
                  </a:lnTo>
                  <a:lnTo>
                    <a:pt x="184" y="832"/>
                  </a:lnTo>
                  <a:lnTo>
                    <a:pt x="184" y="832"/>
                  </a:lnTo>
                  <a:lnTo>
                    <a:pt x="184" y="840"/>
                  </a:lnTo>
                  <a:lnTo>
                    <a:pt x="168" y="848"/>
                  </a:lnTo>
                  <a:lnTo>
                    <a:pt x="160" y="856"/>
                  </a:lnTo>
                  <a:lnTo>
                    <a:pt x="160" y="880"/>
                  </a:lnTo>
                  <a:lnTo>
                    <a:pt x="168" y="880"/>
                  </a:lnTo>
                  <a:lnTo>
                    <a:pt x="176" y="912"/>
                  </a:lnTo>
                  <a:lnTo>
                    <a:pt x="184" y="920"/>
                  </a:lnTo>
                  <a:lnTo>
                    <a:pt x="200" y="928"/>
                  </a:lnTo>
                  <a:lnTo>
                    <a:pt x="208" y="928"/>
                  </a:lnTo>
                  <a:lnTo>
                    <a:pt x="208" y="928"/>
                  </a:lnTo>
                  <a:lnTo>
                    <a:pt x="200" y="928"/>
                  </a:lnTo>
                  <a:lnTo>
                    <a:pt x="184" y="936"/>
                  </a:lnTo>
                  <a:lnTo>
                    <a:pt x="184" y="944"/>
                  </a:lnTo>
                  <a:lnTo>
                    <a:pt x="176" y="944"/>
                  </a:lnTo>
                  <a:lnTo>
                    <a:pt x="176" y="944"/>
                  </a:lnTo>
                  <a:lnTo>
                    <a:pt x="168" y="944"/>
                  </a:lnTo>
                  <a:lnTo>
                    <a:pt x="160" y="944"/>
                  </a:lnTo>
                  <a:lnTo>
                    <a:pt x="152" y="944"/>
                  </a:lnTo>
                  <a:lnTo>
                    <a:pt x="152" y="928"/>
                  </a:lnTo>
                  <a:lnTo>
                    <a:pt x="144" y="928"/>
                  </a:lnTo>
                  <a:lnTo>
                    <a:pt x="128" y="920"/>
                  </a:lnTo>
                  <a:lnTo>
                    <a:pt x="128" y="920"/>
                  </a:lnTo>
                  <a:lnTo>
                    <a:pt x="128" y="920"/>
                  </a:lnTo>
                  <a:lnTo>
                    <a:pt x="120" y="920"/>
                  </a:lnTo>
                  <a:lnTo>
                    <a:pt x="120" y="920"/>
                  </a:lnTo>
                  <a:lnTo>
                    <a:pt x="120" y="912"/>
                  </a:lnTo>
                  <a:lnTo>
                    <a:pt x="120" y="912"/>
                  </a:lnTo>
                  <a:lnTo>
                    <a:pt x="112" y="912"/>
                  </a:lnTo>
                  <a:lnTo>
                    <a:pt x="96" y="904"/>
                  </a:lnTo>
                  <a:lnTo>
                    <a:pt x="96" y="896"/>
                  </a:lnTo>
                  <a:lnTo>
                    <a:pt x="88" y="896"/>
                  </a:lnTo>
                  <a:lnTo>
                    <a:pt x="88" y="896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0"/>
                  </a:lnTo>
                  <a:lnTo>
                    <a:pt x="96" y="872"/>
                  </a:lnTo>
                  <a:lnTo>
                    <a:pt x="88" y="864"/>
                  </a:lnTo>
                  <a:lnTo>
                    <a:pt x="88" y="864"/>
                  </a:lnTo>
                  <a:lnTo>
                    <a:pt x="88" y="856"/>
                  </a:lnTo>
                  <a:lnTo>
                    <a:pt x="88" y="848"/>
                  </a:lnTo>
                  <a:lnTo>
                    <a:pt x="80" y="824"/>
                  </a:lnTo>
                  <a:lnTo>
                    <a:pt x="80" y="816"/>
                  </a:lnTo>
                  <a:lnTo>
                    <a:pt x="88" y="808"/>
                  </a:lnTo>
                  <a:lnTo>
                    <a:pt x="88" y="792"/>
                  </a:lnTo>
                  <a:lnTo>
                    <a:pt x="88" y="792"/>
                  </a:lnTo>
                  <a:lnTo>
                    <a:pt x="88" y="784"/>
                  </a:lnTo>
                  <a:lnTo>
                    <a:pt x="88" y="776"/>
                  </a:lnTo>
                  <a:lnTo>
                    <a:pt x="96" y="776"/>
                  </a:lnTo>
                  <a:lnTo>
                    <a:pt x="96" y="784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04" y="720"/>
                  </a:lnTo>
                  <a:lnTo>
                    <a:pt x="96" y="720"/>
                  </a:lnTo>
                  <a:lnTo>
                    <a:pt x="104" y="696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80"/>
                  </a:lnTo>
                  <a:lnTo>
                    <a:pt x="104" y="680"/>
                  </a:lnTo>
                  <a:lnTo>
                    <a:pt x="104" y="680"/>
                  </a:lnTo>
                  <a:lnTo>
                    <a:pt x="104" y="656"/>
                  </a:lnTo>
                  <a:lnTo>
                    <a:pt x="112" y="648"/>
                  </a:lnTo>
                  <a:lnTo>
                    <a:pt x="112" y="632"/>
                  </a:lnTo>
                  <a:lnTo>
                    <a:pt x="120" y="624"/>
                  </a:lnTo>
                  <a:lnTo>
                    <a:pt x="120" y="624"/>
                  </a:lnTo>
                  <a:lnTo>
                    <a:pt x="120" y="624"/>
                  </a:lnTo>
                  <a:lnTo>
                    <a:pt x="120" y="608"/>
                  </a:lnTo>
                  <a:lnTo>
                    <a:pt x="128" y="592"/>
                  </a:lnTo>
                  <a:lnTo>
                    <a:pt x="128" y="560"/>
                  </a:lnTo>
                  <a:lnTo>
                    <a:pt x="128" y="560"/>
                  </a:lnTo>
                  <a:lnTo>
                    <a:pt x="128" y="544"/>
                  </a:lnTo>
                  <a:lnTo>
                    <a:pt x="128" y="528"/>
                  </a:lnTo>
                  <a:lnTo>
                    <a:pt x="136" y="504"/>
                  </a:lnTo>
                  <a:lnTo>
                    <a:pt x="136" y="496"/>
                  </a:lnTo>
                  <a:lnTo>
                    <a:pt x="136" y="496"/>
                  </a:lnTo>
                  <a:lnTo>
                    <a:pt x="144" y="480"/>
                  </a:lnTo>
                  <a:lnTo>
                    <a:pt x="144" y="456"/>
                  </a:lnTo>
                  <a:lnTo>
                    <a:pt x="144" y="456"/>
                  </a:lnTo>
                  <a:lnTo>
                    <a:pt x="144" y="440"/>
                  </a:lnTo>
                  <a:lnTo>
                    <a:pt x="144" y="424"/>
                  </a:lnTo>
                  <a:lnTo>
                    <a:pt x="144" y="408"/>
                  </a:lnTo>
                  <a:lnTo>
                    <a:pt x="136" y="384"/>
                  </a:lnTo>
                  <a:lnTo>
                    <a:pt x="112" y="376"/>
                  </a:lnTo>
                  <a:lnTo>
                    <a:pt x="104" y="368"/>
                  </a:lnTo>
                  <a:lnTo>
                    <a:pt x="88" y="360"/>
                  </a:lnTo>
                  <a:lnTo>
                    <a:pt x="72" y="352"/>
                  </a:lnTo>
                  <a:lnTo>
                    <a:pt x="64" y="344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64" y="328"/>
                  </a:lnTo>
                  <a:lnTo>
                    <a:pt x="56" y="320"/>
                  </a:lnTo>
                  <a:lnTo>
                    <a:pt x="48" y="304"/>
                  </a:lnTo>
                  <a:lnTo>
                    <a:pt x="40" y="280"/>
                  </a:lnTo>
                  <a:lnTo>
                    <a:pt x="24" y="264"/>
                  </a:lnTo>
                  <a:lnTo>
                    <a:pt x="24" y="256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16"/>
                  </a:lnTo>
                  <a:lnTo>
                    <a:pt x="8" y="208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8" y="176"/>
                  </a:lnTo>
                  <a:lnTo>
                    <a:pt x="16" y="160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40" y="128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1878010" y="2857458"/>
              <a:ext cx="1142998" cy="571491"/>
            </a:xfrm>
            <a:custGeom>
              <a:avLst/>
              <a:gdLst/>
              <a:ahLst/>
              <a:cxnLst>
                <a:cxn ang="0">
                  <a:pos x="544" y="320"/>
                </a:cxn>
                <a:cxn ang="0">
                  <a:pos x="552" y="360"/>
                </a:cxn>
                <a:cxn ang="0">
                  <a:pos x="520" y="312"/>
                </a:cxn>
                <a:cxn ang="0">
                  <a:pos x="488" y="296"/>
                </a:cxn>
                <a:cxn ang="0">
                  <a:pos x="456" y="288"/>
                </a:cxn>
                <a:cxn ang="0">
                  <a:pos x="432" y="296"/>
                </a:cxn>
                <a:cxn ang="0">
                  <a:pos x="400" y="296"/>
                </a:cxn>
                <a:cxn ang="0">
                  <a:pos x="360" y="312"/>
                </a:cxn>
                <a:cxn ang="0">
                  <a:pos x="336" y="336"/>
                </a:cxn>
                <a:cxn ang="0">
                  <a:pos x="272" y="288"/>
                </a:cxn>
                <a:cxn ang="0">
                  <a:pos x="232" y="272"/>
                </a:cxn>
                <a:cxn ang="0">
                  <a:pos x="200" y="272"/>
                </a:cxn>
                <a:cxn ang="0">
                  <a:pos x="88" y="256"/>
                </a:cxn>
                <a:cxn ang="0">
                  <a:pos x="48" y="224"/>
                </a:cxn>
                <a:cxn ang="0">
                  <a:pos x="24" y="176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0" y="24"/>
                </a:cxn>
                <a:cxn ang="0">
                  <a:pos x="24" y="24"/>
                </a:cxn>
                <a:cxn ang="0">
                  <a:pos x="368" y="0"/>
                </a:cxn>
                <a:cxn ang="0">
                  <a:pos x="400" y="16"/>
                </a:cxn>
                <a:cxn ang="0">
                  <a:pos x="424" y="32"/>
                </a:cxn>
                <a:cxn ang="0">
                  <a:pos x="408" y="48"/>
                </a:cxn>
                <a:cxn ang="0">
                  <a:pos x="432" y="48"/>
                </a:cxn>
                <a:cxn ang="0">
                  <a:pos x="448" y="48"/>
                </a:cxn>
                <a:cxn ang="0">
                  <a:pos x="472" y="48"/>
                </a:cxn>
                <a:cxn ang="0">
                  <a:pos x="504" y="56"/>
                </a:cxn>
                <a:cxn ang="0">
                  <a:pos x="456" y="80"/>
                </a:cxn>
                <a:cxn ang="0">
                  <a:pos x="472" y="128"/>
                </a:cxn>
                <a:cxn ang="0">
                  <a:pos x="496" y="64"/>
                </a:cxn>
                <a:cxn ang="0">
                  <a:pos x="512" y="88"/>
                </a:cxn>
                <a:cxn ang="0">
                  <a:pos x="520" y="104"/>
                </a:cxn>
                <a:cxn ang="0">
                  <a:pos x="560" y="112"/>
                </a:cxn>
                <a:cxn ang="0">
                  <a:pos x="560" y="104"/>
                </a:cxn>
                <a:cxn ang="0">
                  <a:pos x="608" y="88"/>
                </a:cxn>
                <a:cxn ang="0">
                  <a:pos x="656" y="72"/>
                </a:cxn>
                <a:cxn ang="0">
                  <a:pos x="688" y="32"/>
                </a:cxn>
                <a:cxn ang="0">
                  <a:pos x="720" y="80"/>
                </a:cxn>
                <a:cxn ang="0">
                  <a:pos x="696" y="80"/>
                </a:cxn>
                <a:cxn ang="0">
                  <a:pos x="672" y="120"/>
                </a:cxn>
                <a:cxn ang="0">
                  <a:pos x="672" y="128"/>
                </a:cxn>
                <a:cxn ang="0">
                  <a:pos x="632" y="136"/>
                </a:cxn>
                <a:cxn ang="0">
                  <a:pos x="648" y="136"/>
                </a:cxn>
                <a:cxn ang="0">
                  <a:pos x="632" y="144"/>
                </a:cxn>
                <a:cxn ang="0">
                  <a:pos x="616" y="168"/>
                </a:cxn>
                <a:cxn ang="0">
                  <a:pos x="608" y="184"/>
                </a:cxn>
                <a:cxn ang="0">
                  <a:pos x="600" y="176"/>
                </a:cxn>
                <a:cxn ang="0">
                  <a:pos x="608" y="192"/>
                </a:cxn>
                <a:cxn ang="0">
                  <a:pos x="600" y="208"/>
                </a:cxn>
                <a:cxn ang="0">
                  <a:pos x="600" y="216"/>
                </a:cxn>
                <a:cxn ang="0">
                  <a:pos x="592" y="224"/>
                </a:cxn>
              </a:cxnLst>
              <a:rect l="0" t="0" r="r" b="b"/>
              <a:pathLst>
                <a:path w="720" h="360">
                  <a:moveTo>
                    <a:pt x="568" y="248"/>
                  </a:moveTo>
                  <a:lnTo>
                    <a:pt x="536" y="264"/>
                  </a:lnTo>
                  <a:lnTo>
                    <a:pt x="536" y="296"/>
                  </a:lnTo>
                  <a:lnTo>
                    <a:pt x="544" y="312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52" y="336"/>
                  </a:lnTo>
                  <a:lnTo>
                    <a:pt x="552" y="360"/>
                  </a:lnTo>
                  <a:lnTo>
                    <a:pt x="536" y="360"/>
                  </a:lnTo>
                  <a:lnTo>
                    <a:pt x="536" y="352"/>
                  </a:lnTo>
                  <a:lnTo>
                    <a:pt x="528" y="344"/>
                  </a:lnTo>
                  <a:lnTo>
                    <a:pt x="520" y="336"/>
                  </a:lnTo>
                  <a:lnTo>
                    <a:pt x="520" y="312"/>
                  </a:lnTo>
                  <a:lnTo>
                    <a:pt x="512" y="288"/>
                  </a:lnTo>
                  <a:lnTo>
                    <a:pt x="504" y="288"/>
                  </a:lnTo>
                  <a:lnTo>
                    <a:pt x="504" y="288"/>
                  </a:lnTo>
                  <a:lnTo>
                    <a:pt x="496" y="296"/>
                  </a:lnTo>
                  <a:lnTo>
                    <a:pt x="488" y="296"/>
                  </a:lnTo>
                  <a:lnTo>
                    <a:pt x="472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40" y="288"/>
                  </a:lnTo>
                  <a:lnTo>
                    <a:pt x="432" y="288"/>
                  </a:lnTo>
                  <a:lnTo>
                    <a:pt x="432" y="288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32" y="304"/>
                  </a:lnTo>
                  <a:lnTo>
                    <a:pt x="432" y="304"/>
                  </a:lnTo>
                  <a:lnTo>
                    <a:pt x="424" y="304"/>
                  </a:lnTo>
                  <a:lnTo>
                    <a:pt x="408" y="296"/>
                  </a:lnTo>
                  <a:lnTo>
                    <a:pt x="400" y="296"/>
                  </a:lnTo>
                  <a:lnTo>
                    <a:pt x="392" y="296"/>
                  </a:lnTo>
                  <a:lnTo>
                    <a:pt x="376" y="296"/>
                  </a:lnTo>
                  <a:lnTo>
                    <a:pt x="368" y="304"/>
                  </a:lnTo>
                  <a:lnTo>
                    <a:pt x="360" y="312"/>
                  </a:lnTo>
                  <a:lnTo>
                    <a:pt x="360" y="312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36" y="320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36" y="344"/>
                  </a:lnTo>
                  <a:lnTo>
                    <a:pt x="320" y="344"/>
                  </a:lnTo>
                  <a:lnTo>
                    <a:pt x="312" y="336"/>
                  </a:lnTo>
                  <a:lnTo>
                    <a:pt x="288" y="288"/>
                  </a:lnTo>
                  <a:lnTo>
                    <a:pt x="272" y="288"/>
                  </a:lnTo>
                  <a:lnTo>
                    <a:pt x="264" y="304"/>
                  </a:lnTo>
                  <a:lnTo>
                    <a:pt x="256" y="304"/>
                  </a:lnTo>
                  <a:lnTo>
                    <a:pt x="240" y="288"/>
                  </a:lnTo>
                  <a:lnTo>
                    <a:pt x="240" y="272"/>
                  </a:lnTo>
                  <a:lnTo>
                    <a:pt x="232" y="272"/>
                  </a:lnTo>
                  <a:lnTo>
                    <a:pt x="208" y="264"/>
                  </a:lnTo>
                  <a:lnTo>
                    <a:pt x="200" y="264"/>
                  </a:lnTo>
                  <a:lnTo>
                    <a:pt x="200" y="264"/>
                  </a:lnTo>
                  <a:lnTo>
                    <a:pt x="200" y="272"/>
                  </a:lnTo>
                  <a:lnTo>
                    <a:pt x="200" y="272"/>
                  </a:lnTo>
                  <a:lnTo>
                    <a:pt x="168" y="272"/>
                  </a:lnTo>
                  <a:lnTo>
                    <a:pt x="168" y="272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64" y="23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40" y="216"/>
                  </a:lnTo>
                  <a:lnTo>
                    <a:pt x="32" y="200"/>
                  </a:lnTo>
                  <a:lnTo>
                    <a:pt x="24" y="184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68" y="8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8" y="24"/>
                  </a:lnTo>
                  <a:lnTo>
                    <a:pt x="416" y="24"/>
                  </a:lnTo>
                  <a:lnTo>
                    <a:pt x="432" y="24"/>
                  </a:lnTo>
                  <a:lnTo>
                    <a:pt x="432" y="24"/>
                  </a:lnTo>
                  <a:lnTo>
                    <a:pt x="424" y="32"/>
                  </a:lnTo>
                  <a:lnTo>
                    <a:pt x="408" y="40"/>
                  </a:lnTo>
                  <a:lnTo>
                    <a:pt x="400" y="48"/>
                  </a:lnTo>
                  <a:lnTo>
                    <a:pt x="400" y="48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24" y="48"/>
                  </a:lnTo>
                  <a:lnTo>
                    <a:pt x="432" y="48"/>
                  </a:lnTo>
                  <a:lnTo>
                    <a:pt x="440" y="48"/>
                  </a:lnTo>
                  <a:lnTo>
                    <a:pt x="448" y="32"/>
                  </a:lnTo>
                  <a:lnTo>
                    <a:pt x="456" y="40"/>
                  </a:lnTo>
                  <a:lnTo>
                    <a:pt x="448" y="40"/>
                  </a:lnTo>
                  <a:lnTo>
                    <a:pt x="448" y="48"/>
                  </a:lnTo>
                  <a:lnTo>
                    <a:pt x="448" y="48"/>
                  </a:lnTo>
                  <a:lnTo>
                    <a:pt x="456" y="48"/>
                  </a:lnTo>
                  <a:lnTo>
                    <a:pt x="456" y="48"/>
                  </a:lnTo>
                  <a:lnTo>
                    <a:pt x="456" y="48"/>
                  </a:lnTo>
                  <a:lnTo>
                    <a:pt x="472" y="48"/>
                  </a:lnTo>
                  <a:lnTo>
                    <a:pt x="480" y="48"/>
                  </a:lnTo>
                  <a:lnTo>
                    <a:pt x="504" y="48"/>
                  </a:lnTo>
                  <a:lnTo>
                    <a:pt x="504" y="48"/>
                  </a:lnTo>
                  <a:lnTo>
                    <a:pt x="504" y="56"/>
                  </a:lnTo>
                  <a:lnTo>
                    <a:pt x="504" y="56"/>
                  </a:lnTo>
                  <a:lnTo>
                    <a:pt x="488" y="56"/>
                  </a:lnTo>
                  <a:lnTo>
                    <a:pt x="472" y="56"/>
                  </a:lnTo>
                  <a:lnTo>
                    <a:pt x="456" y="72"/>
                  </a:lnTo>
                  <a:lnTo>
                    <a:pt x="456" y="80"/>
                  </a:lnTo>
                  <a:lnTo>
                    <a:pt x="456" y="80"/>
                  </a:lnTo>
                  <a:lnTo>
                    <a:pt x="464" y="72"/>
                  </a:lnTo>
                  <a:lnTo>
                    <a:pt x="464" y="80"/>
                  </a:lnTo>
                  <a:lnTo>
                    <a:pt x="456" y="104"/>
                  </a:lnTo>
                  <a:lnTo>
                    <a:pt x="456" y="128"/>
                  </a:lnTo>
                  <a:lnTo>
                    <a:pt x="472" y="128"/>
                  </a:lnTo>
                  <a:lnTo>
                    <a:pt x="472" y="104"/>
                  </a:lnTo>
                  <a:lnTo>
                    <a:pt x="472" y="72"/>
                  </a:lnTo>
                  <a:lnTo>
                    <a:pt x="488" y="72"/>
                  </a:lnTo>
                  <a:lnTo>
                    <a:pt x="488" y="64"/>
                  </a:lnTo>
                  <a:lnTo>
                    <a:pt x="496" y="64"/>
                  </a:lnTo>
                  <a:lnTo>
                    <a:pt x="512" y="72"/>
                  </a:lnTo>
                  <a:lnTo>
                    <a:pt x="512" y="80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20" y="96"/>
                  </a:lnTo>
                  <a:lnTo>
                    <a:pt x="520" y="104"/>
                  </a:lnTo>
                  <a:lnTo>
                    <a:pt x="520" y="104"/>
                  </a:lnTo>
                  <a:lnTo>
                    <a:pt x="512" y="112"/>
                  </a:lnTo>
                  <a:lnTo>
                    <a:pt x="512" y="128"/>
                  </a:lnTo>
                  <a:lnTo>
                    <a:pt x="528" y="128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76" y="104"/>
                  </a:lnTo>
                  <a:lnTo>
                    <a:pt x="592" y="104"/>
                  </a:lnTo>
                  <a:lnTo>
                    <a:pt x="600" y="96"/>
                  </a:lnTo>
                  <a:lnTo>
                    <a:pt x="608" y="88"/>
                  </a:lnTo>
                  <a:lnTo>
                    <a:pt x="616" y="80"/>
                  </a:lnTo>
                  <a:lnTo>
                    <a:pt x="624" y="72"/>
                  </a:lnTo>
                  <a:lnTo>
                    <a:pt x="632" y="72"/>
                  </a:lnTo>
                  <a:lnTo>
                    <a:pt x="648" y="72"/>
                  </a:lnTo>
                  <a:lnTo>
                    <a:pt x="656" y="72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80" y="48"/>
                  </a:lnTo>
                  <a:lnTo>
                    <a:pt x="688" y="32"/>
                  </a:lnTo>
                  <a:lnTo>
                    <a:pt x="688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704" y="32"/>
                  </a:lnTo>
                  <a:lnTo>
                    <a:pt x="712" y="56"/>
                  </a:lnTo>
                  <a:lnTo>
                    <a:pt x="720" y="80"/>
                  </a:lnTo>
                  <a:lnTo>
                    <a:pt x="720" y="80"/>
                  </a:lnTo>
                  <a:lnTo>
                    <a:pt x="712" y="80"/>
                  </a:lnTo>
                  <a:lnTo>
                    <a:pt x="696" y="80"/>
                  </a:lnTo>
                  <a:lnTo>
                    <a:pt x="696" y="80"/>
                  </a:lnTo>
                  <a:lnTo>
                    <a:pt x="696" y="80"/>
                  </a:lnTo>
                  <a:lnTo>
                    <a:pt x="688" y="88"/>
                  </a:lnTo>
                  <a:lnTo>
                    <a:pt x="672" y="104"/>
                  </a:lnTo>
                  <a:lnTo>
                    <a:pt x="672" y="112"/>
                  </a:lnTo>
                  <a:lnTo>
                    <a:pt x="672" y="112"/>
                  </a:lnTo>
                  <a:lnTo>
                    <a:pt x="672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72" y="128"/>
                  </a:lnTo>
                  <a:lnTo>
                    <a:pt x="672" y="128"/>
                  </a:lnTo>
                  <a:lnTo>
                    <a:pt x="664" y="128"/>
                  </a:lnTo>
                  <a:lnTo>
                    <a:pt x="664" y="128"/>
                  </a:lnTo>
                  <a:lnTo>
                    <a:pt x="640" y="136"/>
                  </a:lnTo>
                  <a:lnTo>
                    <a:pt x="632" y="136"/>
                  </a:lnTo>
                  <a:lnTo>
                    <a:pt x="632" y="136"/>
                  </a:lnTo>
                  <a:lnTo>
                    <a:pt x="640" y="136"/>
                  </a:lnTo>
                  <a:lnTo>
                    <a:pt x="648" y="136"/>
                  </a:lnTo>
                  <a:lnTo>
                    <a:pt x="648" y="136"/>
                  </a:lnTo>
                  <a:lnTo>
                    <a:pt x="648" y="136"/>
                  </a:lnTo>
                  <a:lnTo>
                    <a:pt x="632" y="136"/>
                  </a:lnTo>
                  <a:lnTo>
                    <a:pt x="632" y="136"/>
                  </a:lnTo>
                  <a:lnTo>
                    <a:pt x="624" y="136"/>
                  </a:lnTo>
                  <a:lnTo>
                    <a:pt x="632" y="144"/>
                  </a:lnTo>
                  <a:lnTo>
                    <a:pt x="632" y="144"/>
                  </a:lnTo>
                  <a:lnTo>
                    <a:pt x="624" y="160"/>
                  </a:lnTo>
                  <a:lnTo>
                    <a:pt x="616" y="160"/>
                  </a:lnTo>
                  <a:lnTo>
                    <a:pt x="616" y="160"/>
                  </a:lnTo>
                  <a:lnTo>
                    <a:pt x="616" y="160"/>
                  </a:lnTo>
                  <a:lnTo>
                    <a:pt x="616" y="168"/>
                  </a:lnTo>
                  <a:lnTo>
                    <a:pt x="616" y="176"/>
                  </a:lnTo>
                  <a:lnTo>
                    <a:pt x="616" y="184"/>
                  </a:lnTo>
                  <a:lnTo>
                    <a:pt x="608" y="192"/>
                  </a:lnTo>
                  <a:lnTo>
                    <a:pt x="608" y="192"/>
                  </a:lnTo>
                  <a:lnTo>
                    <a:pt x="608" y="184"/>
                  </a:lnTo>
                  <a:lnTo>
                    <a:pt x="608" y="184"/>
                  </a:lnTo>
                  <a:lnTo>
                    <a:pt x="600" y="168"/>
                  </a:lnTo>
                  <a:lnTo>
                    <a:pt x="600" y="168"/>
                  </a:lnTo>
                  <a:lnTo>
                    <a:pt x="600" y="168"/>
                  </a:lnTo>
                  <a:lnTo>
                    <a:pt x="600" y="176"/>
                  </a:lnTo>
                  <a:lnTo>
                    <a:pt x="600" y="184"/>
                  </a:lnTo>
                  <a:lnTo>
                    <a:pt x="600" y="192"/>
                  </a:lnTo>
                  <a:lnTo>
                    <a:pt x="600" y="192"/>
                  </a:lnTo>
                  <a:lnTo>
                    <a:pt x="600" y="192"/>
                  </a:lnTo>
                  <a:lnTo>
                    <a:pt x="608" y="192"/>
                  </a:lnTo>
                  <a:lnTo>
                    <a:pt x="608" y="200"/>
                  </a:lnTo>
                  <a:lnTo>
                    <a:pt x="608" y="208"/>
                  </a:lnTo>
                  <a:lnTo>
                    <a:pt x="600" y="208"/>
                  </a:lnTo>
                  <a:lnTo>
                    <a:pt x="600" y="208"/>
                  </a:lnTo>
                  <a:lnTo>
                    <a:pt x="600" y="208"/>
                  </a:lnTo>
                  <a:lnTo>
                    <a:pt x="608" y="208"/>
                  </a:lnTo>
                  <a:lnTo>
                    <a:pt x="608" y="208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600" y="216"/>
                  </a:lnTo>
                  <a:lnTo>
                    <a:pt x="600" y="216"/>
                  </a:lnTo>
                  <a:lnTo>
                    <a:pt x="608" y="216"/>
                  </a:lnTo>
                  <a:lnTo>
                    <a:pt x="608" y="216"/>
                  </a:lnTo>
                  <a:lnTo>
                    <a:pt x="600" y="224"/>
                  </a:lnTo>
                  <a:lnTo>
                    <a:pt x="592" y="224"/>
                  </a:lnTo>
                  <a:lnTo>
                    <a:pt x="584" y="232"/>
                  </a:lnTo>
                  <a:lnTo>
                    <a:pt x="584" y="232"/>
                  </a:lnTo>
                  <a:lnTo>
                    <a:pt x="584" y="232"/>
                  </a:lnTo>
                  <a:lnTo>
                    <a:pt x="568" y="2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1547810" y="2184368"/>
              <a:ext cx="1689098" cy="863587"/>
            </a:xfrm>
            <a:custGeom>
              <a:avLst/>
              <a:gdLst/>
              <a:ahLst/>
              <a:cxnLst>
                <a:cxn ang="0">
                  <a:pos x="952" y="488"/>
                </a:cxn>
                <a:cxn ang="0">
                  <a:pos x="968" y="504"/>
                </a:cxn>
                <a:cxn ang="0">
                  <a:pos x="952" y="448"/>
                </a:cxn>
                <a:cxn ang="0">
                  <a:pos x="936" y="432"/>
                </a:cxn>
                <a:cxn ang="0">
                  <a:pos x="936" y="416"/>
                </a:cxn>
                <a:cxn ang="0">
                  <a:pos x="1064" y="368"/>
                </a:cxn>
                <a:cxn ang="0">
                  <a:pos x="1056" y="344"/>
                </a:cxn>
                <a:cxn ang="0">
                  <a:pos x="1040" y="336"/>
                </a:cxn>
                <a:cxn ang="0">
                  <a:pos x="1000" y="312"/>
                </a:cxn>
                <a:cxn ang="0">
                  <a:pos x="976" y="272"/>
                </a:cxn>
                <a:cxn ang="0">
                  <a:pos x="952" y="232"/>
                </a:cxn>
                <a:cxn ang="0">
                  <a:pos x="888" y="224"/>
                </a:cxn>
                <a:cxn ang="0">
                  <a:pos x="800" y="192"/>
                </a:cxn>
                <a:cxn ang="0">
                  <a:pos x="792" y="240"/>
                </a:cxn>
                <a:cxn ang="0">
                  <a:pos x="800" y="296"/>
                </a:cxn>
                <a:cxn ang="0">
                  <a:pos x="768" y="384"/>
                </a:cxn>
                <a:cxn ang="0">
                  <a:pos x="720" y="328"/>
                </a:cxn>
                <a:cxn ang="0">
                  <a:pos x="608" y="296"/>
                </a:cxn>
                <a:cxn ang="0">
                  <a:pos x="600" y="192"/>
                </a:cxn>
                <a:cxn ang="0">
                  <a:pos x="616" y="168"/>
                </a:cxn>
                <a:cxn ang="0">
                  <a:pos x="664" y="152"/>
                </a:cxn>
                <a:cxn ang="0">
                  <a:pos x="632" y="128"/>
                </a:cxn>
                <a:cxn ang="0">
                  <a:pos x="680" y="112"/>
                </a:cxn>
                <a:cxn ang="0">
                  <a:pos x="720" y="112"/>
                </a:cxn>
                <a:cxn ang="0">
                  <a:pos x="728" y="72"/>
                </a:cxn>
                <a:cxn ang="0">
                  <a:pos x="720" y="48"/>
                </a:cxn>
                <a:cxn ang="0">
                  <a:pos x="680" y="80"/>
                </a:cxn>
                <a:cxn ang="0">
                  <a:pos x="640" y="56"/>
                </a:cxn>
                <a:cxn ang="0">
                  <a:pos x="624" y="48"/>
                </a:cxn>
                <a:cxn ang="0">
                  <a:pos x="568" y="0"/>
                </a:cxn>
                <a:cxn ang="0">
                  <a:pos x="552" y="24"/>
                </a:cxn>
                <a:cxn ang="0">
                  <a:pos x="592" y="64"/>
                </a:cxn>
                <a:cxn ang="0">
                  <a:pos x="560" y="80"/>
                </a:cxn>
                <a:cxn ang="0">
                  <a:pos x="472" y="88"/>
                </a:cxn>
                <a:cxn ang="0">
                  <a:pos x="432" y="72"/>
                </a:cxn>
                <a:cxn ang="0">
                  <a:pos x="408" y="104"/>
                </a:cxn>
                <a:cxn ang="0">
                  <a:pos x="336" y="88"/>
                </a:cxn>
                <a:cxn ang="0">
                  <a:pos x="296" y="64"/>
                </a:cxn>
                <a:cxn ang="0">
                  <a:pos x="200" y="40"/>
                </a:cxn>
                <a:cxn ang="0">
                  <a:pos x="136" y="40"/>
                </a:cxn>
                <a:cxn ang="0">
                  <a:pos x="56" y="56"/>
                </a:cxn>
                <a:cxn ang="0">
                  <a:pos x="8" y="48"/>
                </a:cxn>
                <a:cxn ang="0">
                  <a:pos x="32" y="248"/>
                </a:cxn>
                <a:cxn ang="0">
                  <a:pos x="96" y="272"/>
                </a:cxn>
                <a:cxn ang="0">
                  <a:pos x="136" y="344"/>
                </a:cxn>
                <a:cxn ang="0">
                  <a:pos x="152" y="376"/>
                </a:cxn>
                <a:cxn ang="0">
                  <a:pos x="200" y="416"/>
                </a:cxn>
                <a:cxn ang="0">
                  <a:pos x="576" y="432"/>
                </a:cxn>
                <a:cxn ang="0">
                  <a:pos x="648" y="448"/>
                </a:cxn>
                <a:cxn ang="0">
                  <a:pos x="672" y="440"/>
                </a:cxn>
                <a:cxn ang="0">
                  <a:pos x="736" y="480"/>
                </a:cxn>
                <a:cxn ang="0">
                  <a:pos x="744" y="496"/>
                </a:cxn>
                <a:cxn ang="0">
                  <a:pos x="760" y="536"/>
                </a:cxn>
                <a:cxn ang="0">
                  <a:pos x="776" y="520"/>
                </a:cxn>
                <a:cxn ang="0">
                  <a:pos x="872" y="488"/>
                </a:cxn>
                <a:cxn ang="0">
                  <a:pos x="920" y="464"/>
                </a:cxn>
              </a:cxnLst>
              <a:rect l="0" t="0" r="r" b="b"/>
              <a:pathLst>
                <a:path w="1064" h="544">
                  <a:moveTo>
                    <a:pt x="920" y="496"/>
                  </a:moveTo>
                  <a:lnTo>
                    <a:pt x="928" y="496"/>
                  </a:lnTo>
                  <a:lnTo>
                    <a:pt x="936" y="496"/>
                  </a:lnTo>
                  <a:lnTo>
                    <a:pt x="944" y="496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96"/>
                  </a:lnTo>
                  <a:lnTo>
                    <a:pt x="936" y="504"/>
                  </a:lnTo>
                  <a:lnTo>
                    <a:pt x="936" y="512"/>
                  </a:lnTo>
                  <a:lnTo>
                    <a:pt x="944" y="520"/>
                  </a:lnTo>
                  <a:lnTo>
                    <a:pt x="944" y="520"/>
                  </a:lnTo>
                  <a:lnTo>
                    <a:pt x="960" y="504"/>
                  </a:lnTo>
                  <a:lnTo>
                    <a:pt x="968" y="504"/>
                  </a:lnTo>
                  <a:lnTo>
                    <a:pt x="1000" y="488"/>
                  </a:lnTo>
                  <a:lnTo>
                    <a:pt x="1000" y="488"/>
                  </a:lnTo>
                  <a:lnTo>
                    <a:pt x="984" y="488"/>
                  </a:lnTo>
                  <a:lnTo>
                    <a:pt x="976" y="488"/>
                  </a:lnTo>
                  <a:lnTo>
                    <a:pt x="952" y="472"/>
                  </a:lnTo>
                  <a:lnTo>
                    <a:pt x="952" y="456"/>
                  </a:lnTo>
                  <a:lnTo>
                    <a:pt x="952" y="448"/>
                  </a:lnTo>
                  <a:lnTo>
                    <a:pt x="952" y="448"/>
                  </a:lnTo>
                  <a:lnTo>
                    <a:pt x="944" y="448"/>
                  </a:lnTo>
                  <a:lnTo>
                    <a:pt x="944" y="448"/>
                  </a:lnTo>
                  <a:lnTo>
                    <a:pt x="944" y="448"/>
                  </a:lnTo>
                  <a:lnTo>
                    <a:pt x="952" y="448"/>
                  </a:lnTo>
                  <a:lnTo>
                    <a:pt x="960" y="440"/>
                  </a:lnTo>
                  <a:lnTo>
                    <a:pt x="960" y="432"/>
                  </a:lnTo>
                  <a:lnTo>
                    <a:pt x="952" y="432"/>
                  </a:lnTo>
                  <a:lnTo>
                    <a:pt x="936" y="432"/>
                  </a:lnTo>
                  <a:lnTo>
                    <a:pt x="928" y="432"/>
                  </a:lnTo>
                  <a:lnTo>
                    <a:pt x="904" y="440"/>
                  </a:lnTo>
                  <a:lnTo>
                    <a:pt x="896" y="448"/>
                  </a:lnTo>
                  <a:lnTo>
                    <a:pt x="896" y="448"/>
                  </a:lnTo>
                  <a:lnTo>
                    <a:pt x="904" y="440"/>
                  </a:lnTo>
                  <a:lnTo>
                    <a:pt x="920" y="432"/>
                  </a:lnTo>
                  <a:lnTo>
                    <a:pt x="928" y="424"/>
                  </a:lnTo>
                  <a:lnTo>
                    <a:pt x="936" y="416"/>
                  </a:lnTo>
                  <a:lnTo>
                    <a:pt x="936" y="416"/>
                  </a:lnTo>
                  <a:lnTo>
                    <a:pt x="944" y="408"/>
                  </a:lnTo>
                  <a:lnTo>
                    <a:pt x="968" y="408"/>
                  </a:lnTo>
                  <a:lnTo>
                    <a:pt x="992" y="416"/>
                  </a:lnTo>
                  <a:lnTo>
                    <a:pt x="1016" y="416"/>
                  </a:lnTo>
                  <a:lnTo>
                    <a:pt x="1024" y="400"/>
                  </a:lnTo>
                  <a:lnTo>
                    <a:pt x="1064" y="384"/>
                  </a:lnTo>
                  <a:lnTo>
                    <a:pt x="1064" y="368"/>
                  </a:lnTo>
                  <a:lnTo>
                    <a:pt x="1064" y="360"/>
                  </a:lnTo>
                  <a:lnTo>
                    <a:pt x="1056" y="360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44"/>
                  </a:lnTo>
                  <a:lnTo>
                    <a:pt x="1056" y="344"/>
                  </a:lnTo>
                  <a:lnTo>
                    <a:pt x="1048" y="352"/>
                  </a:lnTo>
                  <a:lnTo>
                    <a:pt x="1024" y="360"/>
                  </a:lnTo>
                  <a:lnTo>
                    <a:pt x="1016" y="360"/>
                  </a:lnTo>
                  <a:lnTo>
                    <a:pt x="1008" y="352"/>
                  </a:lnTo>
                  <a:lnTo>
                    <a:pt x="1008" y="352"/>
                  </a:lnTo>
                  <a:lnTo>
                    <a:pt x="1024" y="352"/>
                  </a:lnTo>
                  <a:lnTo>
                    <a:pt x="1040" y="344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24" y="336"/>
                  </a:lnTo>
                  <a:lnTo>
                    <a:pt x="1008" y="328"/>
                  </a:lnTo>
                  <a:lnTo>
                    <a:pt x="1008" y="320"/>
                  </a:lnTo>
                  <a:lnTo>
                    <a:pt x="1008" y="312"/>
                  </a:lnTo>
                  <a:lnTo>
                    <a:pt x="1000" y="312"/>
                  </a:lnTo>
                  <a:lnTo>
                    <a:pt x="984" y="304"/>
                  </a:lnTo>
                  <a:lnTo>
                    <a:pt x="984" y="304"/>
                  </a:lnTo>
                  <a:lnTo>
                    <a:pt x="992" y="296"/>
                  </a:lnTo>
                  <a:lnTo>
                    <a:pt x="992" y="288"/>
                  </a:lnTo>
                  <a:lnTo>
                    <a:pt x="992" y="288"/>
                  </a:lnTo>
                  <a:lnTo>
                    <a:pt x="992" y="288"/>
                  </a:lnTo>
                  <a:lnTo>
                    <a:pt x="984" y="280"/>
                  </a:lnTo>
                  <a:lnTo>
                    <a:pt x="976" y="272"/>
                  </a:lnTo>
                  <a:lnTo>
                    <a:pt x="976" y="272"/>
                  </a:lnTo>
                  <a:lnTo>
                    <a:pt x="976" y="264"/>
                  </a:lnTo>
                  <a:lnTo>
                    <a:pt x="976" y="264"/>
                  </a:lnTo>
                  <a:lnTo>
                    <a:pt x="976" y="256"/>
                  </a:lnTo>
                  <a:lnTo>
                    <a:pt x="960" y="248"/>
                  </a:lnTo>
                  <a:lnTo>
                    <a:pt x="960" y="240"/>
                  </a:lnTo>
                  <a:lnTo>
                    <a:pt x="952" y="232"/>
                  </a:lnTo>
                  <a:lnTo>
                    <a:pt x="952" y="232"/>
                  </a:lnTo>
                  <a:lnTo>
                    <a:pt x="944" y="248"/>
                  </a:lnTo>
                  <a:lnTo>
                    <a:pt x="944" y="256"/>
                  </a:lnTo>
                  <a:lnTo>
                    <a:pt x="928" y="272"/>
                  </a:lnTo>
                  <a:lnTo>
                    <a:pt x="912" y="272"/>
                  </a:lnTo>
                  <a:lnTo>
                    <a:pt x="904" y="264"/>
                  </a:lnTo>
                  <a:lnTo>
                    <a:pt x="896" y="264"/>
                  </a:lnTo>
                  <a:lnTo>
                    <a:pt x="896" y="240"/>
                  </a:lnTo>
                  <a:lnTo>
                    <a:pt x="888" y="224"/>
                  </a:lnTo>
                  <a:lnTo>
                    <a:pt x="864" y="216"/>
                  </a:lnTo>
                  <a:lnTo>
                    <a:pt x="864" y="208"/>
                  </a:lnTo>
                  <a:lnTo>
                    <a:pt x="864" y="208"/>
                  </a:lnTo>
                  <a:lnTo>
                    <a:pt x="864" y="208"/>
                  </a:lnTo>
                  <a:lnTo>
                    <a:pt x="848" y="192"/>
                  </a:lnTo>
                  <a:lnTo>
                    <a:pt x="832" y="200"/>
                  </a:lnTo>
                  <a:lnTo>
                    <a:pt x="816" y="200"/>
                  </a:lnTo>
                  <a:lnTo>
                    <a:pt x="800" y="192"/>
                  </a:lnTo>
                  <a:lnTo>
                    <a:pt x="784" y="192"/>
                  </a:lnTo>
                  <a:lnTo>
                    <a:pt x="784" y="200"/>
                  </a:lnTo>
                  <a:lnTo>
                    <a:pt x="784" y="200"/>
                  </a:lnTo>
                  <a:lnTo>
                    <a:pt x="784" y="208"/>
                  </a:lnTo>
                  <a:lnTo>
                    <a:pt x="784" y="216"/>
                  </a:lnTo>
                  <a:lnTo>
                    <a:pt x="784" y="224"/>
                  </a:lnTo>
                  <a:lnTo>
                    <a:pt x="784" y="224"/>
                  </a:lnTo>
                  <a:lnTo>
                    <a:pt x="792" y="240"/>
                  </a:lnTo>
                  <a:lnTo>
                    <a:pt x="792" y="240"/>
                  </a:lnTo>
                  <a:lnTo>
                    <a:pt x="792" y="240"/>
                  </a:lnTo>
                  <a:lnTo>
                    <a:pt x="792" y="248"/>
                  </a:lnTo>
                  <a:lnTo>
                    <a:pt x="784" y="256"/>
                  </a:lnTo>
                  <a:lnTo>
                    <a:pt x="776" y="264"/>
                  </a:lnTo>
                  <a:lnTo>
                    <a:pt x="776" y="264"/>
                  </a:lnTo>
                  <a:lnTo>
                    <a:pt x="784" y="272"/>
                  </a:lnTo>
                  <a:lnTo>
                    <a:pt x="800" y="296"/>
                  </a:lnTo>
                  <a:lnTo>
                    <a:pt x="800" y="320"/>
                  </a:lnTo>
                  <a:lnTo>
                    <a:pt x="768" y="336"/>
                  </a:lnTo>
                  <a:lnTo>
                    <a:pt x="768" y="344"/>
                  </a:lnTo>
                  <a:lnTo>
                    <a:pt x="768" y="344"/>
                  </a:lnTo>
                  <a:lnTo>
                    <a:pt x="776" y="344"/>
                  </a:lnTo>
                  <a:lnTo>
                    <a:pt x="776" y="376"/>
                  </a:lnTo>
                  <a:lnTo>
                    <a:pt x="776" y="384"/>
                  </a:lnTo>
                  <a:lnTo>
                    <a:pt x="768" y="384"/>
                  </a:lnTo>
                  <a:lnTo>
                    <a:pt x="768" y="400"/>
                  </a:lnTo>
                  <a:lnTo>
                    <a:pt x="760" y="400"/>
                  </a:lnTo>
                  <a:lnTo>
                    <a:pt x="744" y="384"/>
                  </a:lnTo>
                  <a:lnTo>
                    <a:pt x="736" y="368"/>
                  </a:lnTo>
                  <a:lnTo>
                    <a:pt x="736" y="360"/>
                  </a:lnTo>
                  <a:lnTo>
                    <a:pt x="736" y="352"/>
                  </a:lnTo>
                  <a:lnTo>
                    <a:pt x="736" y="336"/>
                  </a:lnTo>
                  <a:lnTo>
                    <a:pt x="720" y="328"/>
                  </a:lnTo>
                  <a:lnTo>
                    <a:pt x="720" y="328"/>
                  </a:lnTo>
                  <a:lnTo>
                    <a:pt x="696" y="328"/>
                  </a:lnTo>
                  <a:lnTo>
                    <a:pt x="696" y="328"/>
                  </a:lnTo>
                  <a:lnTo>
                    <a:pt x="680" y="320"/>
                  </a:lnTo>
                  <a:lnTo>
                    <a:pt x="664" y="312"/>
                  </a:lnTo>
                  <a:lnTo>
                    <a:pt x="632" y="296"/>
                  </a:lnTo>
                  <a:lnTo>
                    <a:pt x="616" y="296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92" y="264"/>
                  </a:lnTo>
                  <a:lnTo>
                    <a:pt x="584" y="264"/>
                  </a:lnTo>
                  <a:lnTo>
                    <a:pt x="576" y="264"/>
                  </a:lnTo>
                  <a:lnTo>
                    <a:pt x="576" y="256"/>
                  </a:lnTo>
                  <a:lnTo>
                    <a:pt x="576" y="224"/>
                  </a:lnTo>
                  <a:lnTo>
                    <a:pt x="592" y="208"/>
                  </a:lnTo>
                  <a:lnTo>
                    <a:pt x="600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24" y="176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16" y="168"/>
                  </a:lnTo>
                  <a:lnTo>
                    <a:pt x="632" y="176"/>
                  </a:lnTo>
                  <a:lnTo>
                    <a:pt x="632" y="176"/>
                  </a:lnTo>
                  <a:lnTo>
                    <a:pt x="640" y="176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8" y="160"/>
                  </a:lnTo>
                  <a:lnTo>
                    <a:pt x="656" y="160"/>
                  </a:lnTo>
                  <a:lnTo>
                    <a:pt x="664" y="152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64" y="136"/>
                  </a:lnTo>
                  <a:lnTo>
                    <a:pt x="640" y="136"/>
                  </a:lnTo>
                  <a:lnTo>
                    <a:pt x="632" y="128"/>
                  </a:lnTo>
                  <a:lnTo>
                    <a:pt x="632" y="128"/>
                  </a:lnTo>
                  <a:lnTo>
                    <a:pt x="640" y="128"/>
                  </a:lnTo>
                  <a:lnTo>
                    <a:pt x="648" y="128"/>
                  </a:lnTo>
                  <a:lnTo>
                    <a:pt x="656" y="136"/>
                  </a:lnTo>
                  <a:lnTo>
                    <a:pt x="672" y="136"/>
                  </a:lnTo>
                  <a:lnTo>
                    <a:pt x="680" y="128"/>
                  </a:lnTo>
                  <a:lnTo>
                    <a:pt x="680" y="120"/>
                  </a:lnTo>
                  <a:lnTo>
                    <a:pt x="680" y="112"/>
                  </a:lnTo>
                  <a:lnTo>
                    <a:pt x="680" y="112"/>
                  </a:lnTo>
                  <a:lnTo>
                    <a:pt x="680" y="112"/>
                  </a:lnTo>
                  <a:lnTo>
                    <a:pt x="688" y="112"/>
                  </a:lnTo>
                  <a:lnTo>
                    <a:pt x="696" y="120"/>
                  </a:lnTo>
                  <a:lnTo>
                    <a:pt x="704" y="120"/>
                  </a:lnTo>
                  <a:lnTo>
                    <a:pt x="712" y="120"/>
                  </a:lnTo>
                  <a:lnTo>
                    <a:pt x="712" y="112"/>
                  </a:lnTo>
                  <a:lnTo>
                    <a:pt x="712" y="112"/>
                  </a:lnTo>
                  <a:lnTo>
                    <a:pt x="720" y="112"/>
                  </a:lnTo>
                  <a:lnTo>
                    <a:pt x="720" y="112"/>
                  </a:lnTo>
                  <a:lnTo>
                    <a:pt x="720" y="112"/>
                  </a:lnTo>
                  <a:lnTo>
                    <a:pt x="728" y="112"/>
                  </a:lnTo>
                  <a:lnTo>
                    <a:pt x="744" y="96"/>
                  </a:lnTo>
                  <a:lnTo>
                    <a:pt x="744" y="96"/>
                  </a:lnTo>
                  <a:lnTo>
                    <a:pt x="736" y="88"/>
                  </a:lnTo>
                  <a:lnTo>
                    <a:pt x="736" y="80"/>
                  </a:lnTo>
                  <a:lnTo>
                    <a:pt x="728" y="72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56"/>
                  </a:lnTo>
                  <a:lnTo>
                    <a:pt x="744" y="56"/>
                  </a:lnTo>
                  <a:lnTo>
                    <a:pt x="736" y="56"/>
                  </a:lnTo>
                  <a:lnTo>
                    <a:pt x="720" y="48"/>
                  </a:lnTo>
                  <a:lnTo>
                    <a:pt x="704" y="40"/>
                  </a:lnTo>
                  <a:lnTo>
                    <a:pt x="688" y="40"/>
                  </a:lnTo>
                  <a:lnTo>
                    <a:pt x="688" y="48"/>
                  </a:lnTo>
                  <a:lnTo>
                    <a:pt x="688" y="48"/>
                  </a:lnTo>
                  <a:lnTo>
                    <a:pt x="696" y="56"/>
                  </a:lnTo>
                  <a:lnTo>
                    <a:pt x="696" y="64"/>
                  </a:lnTo>
                  <a:lnTo>
                    <a:pt x="688" y="72"/>
                  </a:lnTo>
                  <a:lnTo>
                    <a:pt x="680" y="80"/>
                  </a:lnTo>
                  <a:lnTo>
                    <a:pt x="672" y="96"/>
                  </a:lnTo>
                  <a:lnTo>
                    <a:pt x="664" y="96"/>
                  </a:lnTo>
                  <a:lnTo>
                    <a:pt x="656" y="88"/>
                  </a:lnTo>
                  <a:lnTo>
                    <a:pt x="656" y="80"/>
                  </a:lnTo>
                  <a:lnTo>
                    <a:pt x="664" y="72"/>
                  </a:lnTo>
                  <a:lnTo>
                    <a:pt x="664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72"/>
                  </a:lnTo>
                  <a:lnTo>
                    <a:pt x="632" y="72"/>
                  </a:lnTo>
                  <a:lnTo>
                    <a:pt x="632" y="72"/>
                  </a:lnTo>
                  <a:lnTo>
                    <a:pt x="632" y="64"/>
                  </a:lnTo>
                  <a:lnTo>
                    <a:pt x="616" y="56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24" y="48"/>
                  </a:lnTo>
                  <a:lnTo>
                    <a:pt x="608" y="48"/>
                  </a:lnTo>
                  <a:lnTo>
                    <a:pt x="600" y="48"/>
                  </a:lnTo>
                  <a:lnTo>
                    <a:pt x="600" y="48"/>
                  </a:lnTo>
                  <a:lnTo>
                    <a:pt x="608" y="40"/>
                  </a:lnTo>
                  <a:lnTo>
                    <a:pt x="608" y="32"/>
                  </a:lnTo>
                  <a:lnTo>
                    <a:pt x="600" y="24"/>
                  </a:lnTo>
                  <a:lnTo>
                    <a:pt x="600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0" y="8"/>
                  </a:lnTo>
                  <a:lnTo>
                    <a:pt x="552" y="8"/>
                  </a:lnTo>
                  <a:lnTo>
                    <a:pt x="560" y="16"/>
                  </a:lnTo>
                  <a:lnTo>
                    <a:pt x="552" y="24"/>
                  </a:lnTo>
                  <a:lnTo>
                    <a:pt x="552" y="40"/>
                  </a:lnTo>
                  <a:lnTo>
                    <a:pt x="584" y="48"/>
                  </a:lnTo>
                  <a:lnTo>
                    <a:pt x="584" y="56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92" y="64"/>
                  </a:lnTo>
                  <a:lnTo>
                    <a:pt x="592" y="64"/>
                  </a:lnTo>
                  <a:lnTo>
                    <a:pt x="592" y="64"/>
                  </a:lnTo>
                  <a:lnTo>
                    <a:pt x="592" y="72"/>
                  </a:lnTo>
                  <a:lnTo>
                    <a:pt x="568" y="80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52" y="72"/>
                  </a:lnTo>
                  <a:lnTo>
                    <a:pt x="528" y="72"/>
                  </a:lnTo>
                  <a:lnTo>
                    <a:pt x="528" y="88"/>
                  </a:lnTo>
                  <a:lnTo>
                    <a:pt x="528" y="88"/>
                  </a:lnTo>
                  <a:lnTo>
                    <a:pt x="520" y="88"/>
                  </a:lnTo>
                  <a:lnTo>
                    <a:pt x="504" y="88"/>
                  </a:lnTo>
                  <a:lnTo>
                    <a:pt x="472" y="88"/>
                  </a:lnTo>
                  <a:lnTo>
                    <a:pt x="440" y="72"/>
                  </a:lnTo>
                  <a:lnTo>
                    <a:pt x="432" y="64"/>
                  </a:lnTo>
                  <a:lnTo>
                    <a:pt x="432" y="64"/>
                  </a:lnTo>
                  <a:lnTo>
                    <a:pt x="424" y="64"/>
                  </a:lnTo>
                  <a:lnTo>
                    <a:pt x="400" y="64"/>
                  </a:lnTo>
                  <a:lnTo>
                    <a:pt x="400" y="80"/>
                  </a:lnTo>
                  <a:lnTo>
                    <a:pt x="416" y="80"/>
                  </a:lnTo>
                  <a:lnTo>
                    <a:pt x="432" y="72"/>
                  </a:lnTo>
                  <a:lnTo>
                    <a:pt x="432" y="72"/>
                  </a:lnTo>
                  <a:lnTo>
                    <a:pt x="432" y="72"/>
                  </a:lnTo>
                  <a:lnTo>
                    <a:pt x="432" y="80"/>
                  </a:lnTo>
                  <a:lnTo>
                    <a:pt x="408" y="80"/>
                  </a:lnTo>
                  <a:lnTo>
                    <a:pt x="408" y="96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0" y="88"/>
                  </a:lnTo>
                  <a:lnTo>
                    <a:pt x="392" y="88"/>
                  </a:lnTo>
                  <a:lnTo>
                    <a:pt x="384" y="80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88"/>
                  </a:lnTo>
                  <a:lnTo>
                    <a:pt x="320" y="88"/>
                  </a:lnTo>
                  <a:lnTo>
                    <a:pt x="320" y="80"/>
                  </a:lnTo>
                  <a:lnTo>
                    <a:pt x="328" y="80"/>
                  </a:lnTo>
                  <a:lnTo>
                    <a:pt x="320" y="64"/>
                  </a:lnTo>
                  <a:lnTo>
                    <a:pt x="312" y="64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280" y="64"/>
                  </a:lnTo>
                  <a:lnTo>
                    <a:pt x="240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32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232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32" y="248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56" y="248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80" y="256"/>
                  </a:lnTo>
                  <a:lnTo>
                    <a:pt x="96" y="272"/>
                  </a:lnTo>
                  <a:lnTo>
                    <a:pt x="104" y="288"/>
                  </a:lnTo>
                  <a:lnTo>
                    <a:pt x="104" y="296"/>
                  </a:lnTo>
                  <a:lnTo>
                    <a:pt x="112" y="304"/>
                  </a:lnTo>
                  <a:lnTo>
                    <a:pt x="120" y="304"/>
                  </a:lnTo>
                  <a:lnTo>
                    <a:pt x="136" y="320"/>
                  </a:lnTo>
                  <a:lnTo>
                    <a:pt x="128" y="328"/>
                  </a:lnTo>
                  <a:lnTo>
                    <a:pt x="136" y="336"/>
                  </a:lnTo>
                  <a:lnTo>
                    <a:pt x="136" y="344"/>
                  </a:lnTo>
                  <a:lnTo>
                    <a:pt x="136" y="352"/>
                  </a:lnTo>
                  <a:lnTo>
                    <a:pt x="128" y="360"/>
                  </a:lnTo>
                  <a:lnTo>
                    <a:pt x="144" y="360"/>
                  </a:lnTo>
                  <a:lnTo>
                    <a:pt x="144" y="360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52" y="376"/>
                  </a:lnTo>
                  <a:lnTo>
                    <a:pt x="152" y="376"/>
                  </a:lnTo>
                  <a:lnTo>
                    <a:pt x="160" y="384"/>
                  </a:lnTo>
                  <a:lnTo>
                    <a:pt x="160" y="384"/>
                  </a:lnTo>
                  <a:lnTo>
                    <a:pt x="168" y="400"/>
                  </a:lnTo>
                  <a:lnTo>
                    <a:pt x="168" y="408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200" y="416"/>
                  </a:lnTo>
                  <a:lnTo>
                    <a:pt x="200" y="424"/>
                  </a:lnTo>
                  <a:lnTo>
                    <a:pt x="216" y="432"/>
                  </a:lnTo>
                  <a:lnTo>
                    <a:pt x="216" y="432"/>
                  </a:lnTo>
                  <a:lnTo>
                    <a:pt x="224" y="432"/>
                  </a:lnTo>
                  <a:lnTo>
                    <a:pt x="576" y="432"/>
                  </a:lnTo>
                  <a:lnTo>
                    <a:pt x="576" y="424"/>
                  </a:lnTo>
                  <a:lnTo>
                    <a:pt x="576" y="424"/>
                  </a:lnTo>
                  <a:lnTo>
                    <a:pt x="576" y="432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6" y="448"/>
                  </a:lnTo>
                  <a:lnTo>
                    <a:pt x="624" y="448"/>
                  </a:lnTo>
                  <a:lnTo>
                    <a:pt x="648" y="448"/>
                  </a:lnTo>
                  <a:lnTo>
                    <a:pt x="648" y="448"/>
                  </a:lnTo>
                  <a:lnTo>
                    <a:pt x="656" y="448"/>
                  </a:lnTo>
                  <a:lnTo>
                    <a:pt x="656" y="440"/>
                  </a:lnTo>
                  <a:lnTo>
                    <a:pt x="664" y="440"/>
                  </a:lnTo>
                  <a:lnTo>
                    <a:pt x="672" y="440"/>
                  </a:lnTo>
                  <a:lnTo>
                    <a:pt x="672" y="448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80" y="440"/>
                  </a:lnTo>
                  <a:lnTo>
                    <a:pt x="680" y="440"/>
                  </a:lnTo>
                  <a:lnTo>
                    <a:pt x="696" y="456"/>
                  </a:lnTo>
                  <a:lnTo>
                    <a:pt x="696" y="464"/>
                  </a:lnTo>
                  <a:lnTo>
                    <a:pt x="704" y="464"/>
                  </a:lnTo>
                  <a:lnTo>
                    <a:pt x="704" y="464"/>
                  </a:lnTo>
                  <a:lnTo>
                    <a:pt x="704" y="472"/>
                  </a:lnTo>
                  <a:lnTo>
                    <a:pt x="736" y="480"/>
                  </a:lnTo>
                  <a:lnTo>
                    <a:pt x="736" y="488"/>
                  </a:lnTo>
                  <a:lnTo>
                    <a:pt x="744" y="488"/>
                  </a:lnTo>
                  <a:lnTo>
                    <a:pt x="744" y="488"/>
                  </a:lnTo>
                  <a:lnTo>
                    <a:pt x="760" y="488"/>
                  </a:lnTo>
                  <a:lnTo>
                    <a:pt x="760" y="504"/>
                  </a:lnTo>
                  <a:lnTo>
                    <a:pt x="744" y="504"/>
                  </a:lnTo>
                  <a:lnTo>
                    <a:pt x="744" y="496"/>
                  </a:lnTo>
                  <a:lnTo>
                    <a:pt x="744" y="496"/>
                  </a:lnTo>
                  <a:lnTo>
                    <a:pt x="744" y="504"/>
                  </a:lnTo>
                  <a:lnTo>
                    <a:pt x="736" y="528"/>
                  </a:lnTo>
                  <a:lnTo>
                    <a:pt x="720" y="536"/>
                  </a:lnTo>
                  <a:lnTo>
                    <a:pt x="728" y="544"/>
                  </a:lnTo>
                  <a:lnTo>
                    <a:pt x="728" y="544"/>
                  </a:lnTo>
                  <a:lnTo>
                    <a:pt x="736" y="536"/>
                  </a:lnTo>
                  <a:lnTo>
                    <a:pt x="752" y="536"/>
                  </a:lnTo>
                  <a:lnTo>
                    <a:pt x="760" y="536"/>
                  </a:lnTo>
                  <a:lnTo>
                    <a:pt x="768" y="536"/>
                  </a:lnTo>
                  <a:lnTo>
                    <a:pt x="768" y="536"/>
                  </a:lnTo>
                  <a:lnTo>
                    <a:pt x="768" y="528"/>
                  </a:lnTo>
                  <a:lnTo>
                    <a:pt x="760" y="528"/>
                  </a:lnTo>
                  <a:lnTo>
                    <a:pt x="760" y="520"/>
                  </a:lnTo>
                  <a:lnTo>
                    <a:pt x="768" y="520"/>
                  </a:lnTo>
                  <a:lnTo>
                    <a:pt x="768" y="520"/>
                  </a:lnTo>
                  <a:lnTo>
                    <a:pt x="776" y="520"/>
                  </a:lnTo>
                  <a:lnTo>
                    <a:pt x="808" y="512"/>
                  </a:lnTo>
                  <a:lnTo>
                    <a:pt x="816" y="512"/>
                  </a:lnTo>
                  <a:lnTo>
                    <a:pt x="824" y="504"/>
                  </a:lnTo>
                  <a:lnTo>
                    <a:pt x="832" y="496"/>
                  </a:lnTo>
                  <a:lnTo>
                    <a:pt x="840" y="496"/>
                  </a:lnTo>
                  <a:lnTo>
                    <a:pt x="856" y="496"/>
                  </a:lnTo>
                  <a:lnTo>
                    <a:pt x="864" y="496"/>
                  </a:lnTo>
                  <a:lnTo>
                    <a:pt x="872" y="488"/>
                  </a:lnTo>
                  <a:lnTo>
                    <a:pt x="872" y="488"/>
                  </a:lnTo>
                  <a:lnTo>
                    <a:pt x="888" y="472"/>
                  </a:lnTo>
                  <a:lnTo>
                    <a:pt x="896" y="456"/>
                  </a:lnTo>
                  <a:lnTo>
                    <a:pt x="896" y="456"/>
                  </a:lnTo>
                  <a:lnTo>
                    <a:pt x="904" y="456"/>
                  </a:lnTo>
                  <a:lnTo>
                    <a:pt x="904" y="456"/>
                  </a:lnTo>
                  <a:lnTo>
                    <a:pt x="912" y="456"/>
                  </a:lnTo>
                  <a:lnTo>
                    <a:pt x="920" y="464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20" y="49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auto">
            <a:xfrm>
              <a:off x="1027111" y="2197068"/>
              <a:ext cx="736599" cy="533392"/>
            </a:xfrm>
            <a:custGeom>
              <a:avLst/>
              <a:gdLst/>
              <a:ahLst/>
              <a:cxnLst>
                <a:cxn ang="0">
                  <a:pos x="344" y="232"/>
                </a:cxn>
                <a:cxn ang="0">
                  <a:pos x="376" y="256"/>
                </a:cxn>
                <a:cxn ang="0">
                  <a:pos x="400" y="240"/>
                </a:cxn>
                <a:cxn ang="0">
                  <a:pos x="432" y="288"/>
                </a:cxn>
                <a:cxn ang="0">
                  <a:pos x="456" y="320"/>
                </a:cxn>
                <a:cxn ang="0">
                  <a:pos x="432" y="320"/>
                </a:cxn>
                <a:cxn ang="0">
                  <a:pos x="416" y="304"/>
                </a:cxn>
                <a:cxn ang="0">
                  <a:pos x="424" y="288"/>
                </a:cxn>
                <a:cxn ang="0">
                  <a:pos x="408" y="288"/>
                </a:cxn>
                <a:cxn ang="0">
                  <a:pos x="408" y="272"/>
                </a:cxn>
                <a:cxn ang="0">
                  <a:pos x="384" y="264"/>
                </a:cxn>
                <a:cxn ang="0">
                  <a:pos x="360" y="256"/>
                </a:cxn>
                <a:cxn ang="0">
                  <a:pos x="320" y="240"/>
                </a:cxn>
                <a:cxn ang="0">
                  <a:pos x="256" y="216"/>
                </a:cxn>
                <a:cxn ang="0">
                  <a:pos x="232" y="224"/>
                </a:cxn>
                <a:cxn ang="0">
                  <a:pos x="208" y="256"/>
                </a:cxn>
                <a:cxn ang="0">
                  <a:pos x="192" y="248"/>
                </a:cxn>
                <a:cxn ang="0">
                  <a:pos x="216" y="216"/>
                </a:cxn>
                <a:cxn ang="0">
                  <a:pos x="208" y="216"/>
                </a:cxn>
                <a:cxn ang="0">
                  <a:pos x="168" y="256"/>
                </a:cxn>
                <a:cxn ang="0">
                  <a:pos x="144" y="288"/>
                </a:cxn>
                <a:cxn ang="0">
                  <a:pos x="88" y="320"/>
                </a:cxn>
                <a:cxn ang="0">
                  <a:pos x="48" y="328"/>
                </a:cxn>
                <a:cxn ang="0">
                  <a:pos x="112" y="288"/>
                </a:cxn>
                <a:cxn ang="0">
                  <a:pos x="144" y="256"/>
                </a:cxn>
                <a:cxn ang="0">
                  <a:pos x="112" y="256"/>
                </a:cxn>
                <a:cxn ang="0">
                  <a:pos x="88" y="256"/>
                </a:cxn>
                <a:cxn ang="0">
                  <a:pos x="72" y="264"/>
                </a:cxn>
                <a:cxn ang="0">
                  <a:pos x="72" y="248"/>
                </a:cxn>
                <a:cxn ang="0">
                  <a:pos x="56" y="248"/>
                </a:cxn>
                <a:cxn ang="0">
                  <a:pos x="24" y="224"/>
                </a:cxn>
                <a:cxn ang="0">
                  <a:pos x="16" y="200"/>
                </a:cxn>
                <a:cxn ang="0">
                  <a:pos x="80" y="160"/>
                </a:cxn>
                <a:cxn ang="0">
                  <a:pos x="80" y="152"/>
                </a:cxn>
                <a:cxn ang="0">
                  <a:pos x="80" y="144"/>
                </a:cxn>
                <a:cxn ang="0">
                  <a:pos x="56" y="152"/>
                </a:cxn>
                <a:cxn ang="0">
                  <a:pos x="16" y="152"/>
                </a:cxn>
                <a:cxn ang="0">
                  <a:pos x="8" y="136"/>
                </a:cxn>
                <a:cxn ang="0">
                  <a:pos x="0" y="128"/>
                </a:cxn>
                <a:cxn ang="0">
                  <a:pos x="40" y="104"/>
                </a:cxn>
                <a:cxn ang="0">
                  <a:pos x="56" y="120"/>
                </a:cxn>
                <a:cxn ang="0">
                  <a:pos x="72" y="120"/>
                </a:cxn>
                <a:cxn ang="0">
                  <a:pos x="48" y="96"/>
                </a:cxn>
                <a:cxn ang="0">
                  <a:pos x="8" y="72"/>
                </a:cxn>
                <a:cxn ang="0">
                  <a:pos x="40" y="56"/>
                </a:cxn>
                <a:cxn ang="0">
                  <a:pos x="104" y="16"/>
                </a:cxn>
                <a:cxn ang="0">
                  <a:pos x="136" y="0"/>
                </a:cxn>
                <a:cxn ang="0">
                  <a:pos x="144" y="8"/>
                </a:cxn>
                <a:cxn ang="0">
                  <a:pos x="152" y="16"/>
                </a:cxn>
                <a:cxn ang="0">
                  <a:pos x="160" y="16"/>
                </a:cxn>
                <a:cxn ang="0">
                  <a:pos x="200" y="24"/>
                </a:cxn>
                <a:cxn ang="0">
                  <a:pos x="240" y="24"/>
                </a:cxn>
                <a:cxn ang="0">
                  <a:pos x="320" y="32"/>
                </a:cxn>
                <a:cxn ang="0">
                  <a:pos x="328" y="40"/>
                </a:cxn>
              </a:cxnLst>
              <a:rect l="0" t="0" r="r" b="b"/>
              <a:pathLst>
                <a:path w="464" h="336">
                  <a:moveTo>
                    <a:pt x="328" y="224"/>
                  </a:moveTo>
                  <a:lnTo>
                    <a:pt x="336" y="232"/>
                  </a:lnTo>
                  <a:lnTo>
                    <a:pt x="344" y="232"/>
                  </a:lnTo>
                  <a:lnTo>
                    <a:pt x="344" y="232"/>
                  </a:lnTo>
                  <a:lnTo>
                    <a:pt x="352" y="232"/>
                  </a:lnTo>
                  <a:lnTo>
                    <a:pt x="360" y="240"/>
                  </a:lnTo>
                  <a:lnTo>
                    <a:pt x="368" y="256"/>
                  </a:lnTo>
                  <a:lnTo>
                    <a:pt x="376" y="256"/>
                  </a:lnTo>
                  <a:lnTo>
                    <a:pt x="384" y="240"/>
                  </a:lnTo>
                  <a:lnTo>
                    <a:pt x="392" y="240"/>
                  </a:lnTo>
                  <a:lnTo>
                    <a:pt x="400" y="240"/>
                  </a:lnTo>
                  <a:lnTo>
                    <a:pt x="400" y="240"/>
                  </a:lnTo>
                  <a:lnTo>
                    <a:pt x="408" y="248"/>
                  </a:lnTo>
                  <a:lnTo>
                    <a:pt x="424" y="264"/>
                  </a:lnTo>
                  <a:lnTo>
                    <a:pt x="432" y="280"/>
                  </a:lnTo>
                  <a:lnTo>
                    <a:pt x="432" y="288"/>
                  </a:lnTo>
                  <a:lnTo>
                    <a:pt x="440" y="296"/>
                  </a:lnTo>
                  <a:lnTo>
                    <a:pt x="448" y="296"/>
                  </a:lnTo>
                  <a:lnTo>
                    <a:pt x="464" y="312"/>
                  </a:lnTo>
                  <a:lnTo>
                    <a:pt x="456" y="320"/>
                  </a:lnTo>
                  <a:lnTo>
                    <a:pt x="456" y="328"/>
                  </a:lnTo>
                  <a:lnTo>
                    <a:pt x="456" y="328"/>
                  </a:lnTo>
                  <a:lnTo>
                    <a:pt x="448" y="328"/>
                  </a:lnTo>
                  <a:lnTo>
                    <a:pt x="432" y="320"/>
                  </a:lnTo>
                  <a:lnTo>
                    <a:pt x="432" y="312"/>
                  </a:lnTo>
                  <a:lnTo>
                    <a:pt x="432" y="304"/>
                  </a:lnTo>
                  <a:lnTo>
                    <a:pt x="432" y="304"/>
                  </a:lnTo>
                  <a:lnTo>
                    <a:pt x="416" y="304"/>
                  </a:lnTo>
                  <a:lnTo>
                    <a:pt x="416" y="296"/>
                  </a:lnTo>
                  <a:lnTo>
                    <a:pt x="416" y="296"/>
                  </a:lnTo>
                  <a:lnTo>
                    <a:pt x="424" y="288"/>
                  </a:lnTo>
                  <a:lnTo>
                    <a:pt x="424" y="288"/>
                  </a:lnTo>
                  <a:lnTo>
                    <a:pt x="424" y="280"/>
                  </a:lnTo>
                  <a:lnTo>
                    <a:pt x="424" y="280"/>
                  </a:lnTo>
                  <a:lnTo>
                    <a:pt x="416" y="280"/>
                  </a:lnTo>
                  <a:lnTo>
                    <a:pt x="408" y="288"/>
                  </a:lnTo>
                  <a:lnTo>
                    <a:pt x="400" y="280"/>
                  </a:lnTo>
                  <a:lnTo>
                    <a:pt x="400" y="280"/>
                  </a:lnTo>
                  <a:lnTo>
                    <a:pt x="408" y="272"/>
                  </a:lnTo>
                  <a:lnTo>
                    <a:pt x="408" y="272"/>
                  </a:lnTo>
                  <a:lnTo>
                    <a:pt x="400" y="272"/>
                  </a:lnTo>
                  <a:lnTo>
                    <a:pt x="400" y="264"/>
                  </a:lnTo>
                  <a:lnTo>
                    <a:pt x="392" y="264"/>
                  </a:lnTo>
                  <a:lnTo>
                    <a:pt x="384" y="264"/>
                  </a:lnTo>
                  <a:lnTo>
                    <a:pt x="384" y="264"/>
                  </a:lnTo>
                  <a:lnTo>
                    <a:pt x="384" y="272"/>
                  </a:lnTo>
                  <a:lnTo>
                    <a:pt x="376" y="272"/>
                  </a:lnTo>
                  <a:lnTo>
                    <a:pt x="360" y="256"/>
                  </a:lnTo>
                  <a:lnTo>
                    <a:pt x="352" y="248"/>
                  </a:lnTo>
                  <a:lnTo>
                    <a:pt x="328" y="240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96" y="240"/>
                  </a:lnTo>
                  <a:lnTo>
                    <a:pt x="280" y="232"/>
                  </a:lnTo>
                  <a:lnTo>
                    <a:pt x="256" y="224"/>
                  </a:lnTo>
                  <a:lnTo>
                    <a:pt x="256" y="216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40" y="224"/>
                  </a:lnTo>
                  <a:lnTo>
                    <a:pt x="240" y="224"/>
                  </a:lnTo>
                  <a:lnTo>
                    <a:pt x="232" y="232"/>
                  </a:lnTo>
                  <a:lnTo>
                    <a:pt x="208" y="256"/>
                  </a:lnTo>
                  <a:lnTo>
                    <a:pt x="192" y="256"/>
                  </a:lnTo>
                  <a:lnTo>
                    <a:pt x="192" y="248"/>
                  </a:lnTo>
                  <a:lnTo>
                    <a:pt x="192" y="248"/>
                  </a:lnTo>
                  <a:lnTo>
                    <a:pt x="192" y="248"/>
                  </a:lnTo>
                  <a:lnTo>
                    <a:pt x="192" y="240"/>
                  </a:lnTo>
                  <a:lnTo>
                    <a:pt x="192" y="240"/>
                  </a:lnTo>
                  <a:lnTo>
                    <a:pt x="192" y="224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08" y="216"/>
                  </a:lnTo>
                  <a:lnTo>
                    <a:pt x="200" y="216"/>
                  </a:lnTo>
                  <a:lnTo>
                    <a:pt x="168" y="240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64"/>
                  </a:lnTo>
                  <a:lnTo>
                    <a:pt x="160" y="272"/>
                  </a:lnTo>
                  <a:lnTo>
                    <a:pt x="144" y="280"/>
                  </a:lnTo>
                  <a:lnTo>
                    <a:pt x="144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104" y="312"/>
                  </a:lnTo>
                  <a:lnTo>
                    <a:pt x="88" y="320"/>
                  </a:lnTo>
                  <a:lnTo>
                    <a:pt x="56" y="328"/>
                  </a:lnTo>
                  <a:lnTo>
                    <a:pt x="32" y="336"/>
                  </a:lnTo>
                  <a:lnTo>
                    <a:pt x="40" y="336"/>
                  </a:lnTo>
                  <a:lnTo>
                    <a:pt x="48" y="328"/>
                  </a:lnTo>
                  <a:lnTo>
                    <a:pt x="64" y="320"/>
                  </a:lnTo>
                  <a:lnTo>
                    <a:pt x="80" y="312"/>
                  </a:lnTo>
                  <a:lnTo>
                    <a:pt x="96" y="304"/>
                  </a:lnTo>
                  <a:lnTo>
                    <a:pt x="112" y="288"/>
                  </a:lnTo>
                  <a:lnTo>
                    <a:pt x="128" y="280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28" y="264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04" y="264"/>
                  </a:lnTo>
                  <a:lnTo>
                    <a:pt x="96" y="264"/>
                  </a:lnTo>
                  <a:lnTo>
                    <a:pt x="88" y="256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0" y="264"/>
                  </a:lnTo>
                  <a:lnTo>
                    <a:pt x="72" y="264"/>
                  </a:lnTo>
                  <a:lnTo>
                    <a:pt x="72" y="264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48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24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40" y="184"/>
                  </a:lnTo>
                  <a:lnTo>
                    <a:pt x="56" y="184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72" y="144"/>
                  </a:lnTo>
                  <a:lnTo>
                    <a:pt x="64" y="152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6" y="120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80" y="24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60" y="8"/>
                  </a:lnTo>
                  <a:lnTo>
                    <a:pt x="160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72" y="32"/>
                  </a:lnTo>
                  <a:lnTo>
                    <a:pt x="296" y="32"/>
                  </a:lnTo>
                  <a:lnTo>
                    <a:pt x="312" y="32"/>
                  </a:lnTo>
                  <a:lnTo>
                    <a:pt x="320" y="32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2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>
              <a:off x="2894009" y="1663676"/>
              <a:ext cx="1193798" cy="901687"/>
            </a:xfrm>
            <a:custGeom>
              <a:avLst/>
              <a:gdLst/>
              <a:ahLst/>
              <a:cxnLst>
                <a:cxn ang="0">
                  <a:pos x="280" y="376"/>
                </a:cxn>
                <a:cxn ang="0">
                  <a:pos x="240" y="344"/>
                </a:cxn>
                <a:cxn ang="0">
                  <a:pos x="248" y="320"/>
                </a:cxn>
                <a:cxn ang="0">
                  <a:pos x="224" y="312"/>
                </a:cxn>
                <a:cxn ang="0">
                  <a:pos x="160" y="216"/>
                </a:cxn>
                <a:cxn ang="0">
                  <a:pos x="80" y="216"/>
                </a:cxn>
                <a:cxn ang="0">
                  <a:pos x="72" y="224"/>
                </a:cxn>
                <a:cxn ang="0">
                  <a:pos x="56" y="208"/>
                </a:cxn>
                <a:cxn ang="0">
                  <a:pos x="24" y="200"/>
                </a:cxn>
                <a:cxn ang="0">
                  <a:pos x="48" y="192"/>
                </a:cxn>
                <a:cxn ang="0">
                  <a:pos x="88" y="176"/>
                </a:cxn>
                <a:cxn ang="0">
                  <a:pos x="48" y="176"/>
                </a:cxn>
                <a:cxn ang="0">
                  <a:pos x="56" y="136"/>
                </a:cxn>
                <a:cxn ang="0">
                  <a:pos x="88" y="112"/>
                </a:cxn>
                <a:cxn ang="0">
                  <a:pos x="120" y="72"/>
                </a:cxn>
                <a:cxn ang="0">
                  <a:pos x="224" y="40"/>
                </a:cxn>
                <a:cxn ang="0">
                  <a:pos x="240" y="40"/>
                </a:cxn>
                <a:cxn ang="0">
                  <a:pos x="272" y="48"/>
                </a:cxn>
                <a:cxn ang="0">
                  <a:pos x="312" y="48"/>
                </a:cxn>
                <a:cxn ang="0">
                  <a:pos x="328" y="24"/>
                </a:cxn>
                <a:cxn ang="0">
                  <a:pos x="368" y="8"/>
                </a:cxn>
                <a:cxn ang="0">
                  <a:pos x="392" y="8"/>
                </a:cxn>
                <a:cxn ang="0">
                  <a:pos x="536" y="0"/>
                </a:cxn>
                <a:cxn ang="0">
                  <a:pos x="640" y="24"/>
                </a:cxn>
                <a:cxn ang="0">
                  <a:pos x="504" y="56"/>
                </a:cxn>
                <a:cxn ang="0">
                  <a:pos x="576" y="64"/>
                </a:cxn>
                <a:cxn ang="0">
                  <a:pos x="632" y="64"/>
                </a:cxn>
                <a:cxn ang="0">
                  <a:pos x="656" y="64"/>
                </a:cxn>
                <a:cxn ang="0">
                  <a:pos x="696" y="56"/>
                </a:cxn>
                <a:cxn ang="0">
                  <a:pos x="752" y="56"/>
                </a:cxn>
                <a:cxn ang="0">
                  <a:pos x="704" y="88"/>
                </a:cxn>
                <a:cxn ang="0">
                  <a:pos x="688" y="104"/>
                </a:cxn>
                <a:cxn ang="0">
                  <a:pos x="672" y="136"/>
                </a:cxn>
                <a:cxn ang="0">
                  <a:pos x="664" y="168"/>
                </a:cxn>
                <a:cxn ang="0">
                  <a:pos x="688" y="200"/>
                </a:cxn>
                <a:cxn ang="0">
                  <a:pos x="664" y="208"/>
                </a:cxn>
                <a:cxn ang="0">
                  <a:pos x="656" y="248"/>
                </a:cxn>
                <a:cxn ang="0">
                  <a:pos x="648" y="264"/>
                </a:cxn>
                <a:cxn ang="0">
                  <a:pos x="632" y="288"/>
                </a:cxn>
                <a:cxn ang="0">
                  <a:pos x="616" y="288"/>
                </a:cxn>
                <a:cxn ang="0">
                  <a:pos x="608" y="288"/>
                </a:cxn>
                <a:cxn ang="0">
                  <a:pos x="648" y="328"/>
                </a:cxn>
                <a:cxn ang="0">
                  <a:pos x="592" y="328"/>
                </a:cxn>
                <a:cxn ang="0">
                  <a:pos x="584" y="352"/>
                </a:cxn>
                <a:cxn ang="0">
                  <a:pos x="592" y="392"/>
                </a:cxn>
                <a:cxn ang="0">
                  <a:pos x="512" y="408"/>
                </a:cxn>
                <a:cxn ang="0">
                  <a:pos x="456" y="448"/>
                </a:cxn>
                <a:cxn ang="0">
                  <a:pos x="440" y="448"/>
                </a:cxn>
                <a:cxn ang="0">
                  <a:pos x="408" y="488"/>
                </a:cxn>
                <a:cxn ang="0">
                  <a:pos x="384" y="536"/>
                </a:cxn>
                <a:cxn ang="0">
                  <a:pos x="360" y="568"/>
                </a:cxn>
                <a:cxn ang="0">
                  <a:pos x="312" y="552"/>
                </a:cxn>
                <a:cxn ang="0">
                  <a:pos x="288" y="528"/>
                </a:cxn>
                <a:cxn ang="0">
                  <a:pos x="264" y="480"/>
                </a:cxn>
                <a:cxn ang="0">
                  <a:pos x="248" y="432"/>
                </a:cxn>
                <a:cxn ang="0">
                  <a:pos x="248" y="408"/>
                </a:cxn>
              </a:cxnLst>
              <a:rect l="0" t="0" r="r" b="b"/>
              <a:pathLst>
                <a:path w="752" h="568">
                  <a:moveTo>
                    <a:pt x="264" y="392"/>
                  </a:moveTo>
                  <a:lnTo>
                    <a:pt x="264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80" y="376"/>
                  </a:lnTo>
                  <a:lnTo>
                    <a:pt x="280" y="368"/>
                  </a:lnTo>
                  <a:lnTo>
                    <a:pt x="280" y="368"/>
                  </a:lnTo>
                  <a:lnTo>
                    <a:pt x="264" y="360"/>
                  </a:lnTo>
                  <a:lnTo>
                    <a:pt x="232" y="352"/>
                  </a:lnTo>
                  <a:lnTo>
                    <a:pt x="232" y="344"/>
                  </a:lnTo>
                  <a:lnTo>
                    <a:pt x="240" y="344"/>
                  </a:lnTo>
                  <a:lnTo>
                    <a:pt x="248" y="344"/>
                  </a:lnTo>
                  <a:lnTo>
                    <a:pt x="264" y="352"/>
                  </a:lnTo>
                  <a:lnTo>
                    <a:pt x="272" y="352"/>
                  </a:lnTo>
                  <a:lnTo>
                    <a:pt x="272" y="352"/>
                  </a:lnTo>
                  <a:lnTo>
                    <a:pt x="264" y="344"/>
                  </a:lnTo>
                  <a:lnTo>
                    <a:pt x="248" y="320"/>
                  </a:lnTo>
                  <a:lnTo>
                    <a:pt x="240" y="320"/>
                  </a:lnTo>
                  <a:lnTo>
                    <a:pt x="240" y="320"/>
                  </a:lnTo>
                  <a:lnTo>
                    <a:pt x="232" y="328"/>
                  </a:lnTo>
                  <a:lnTo>
                    <a:pt x="216" y="328"/>
                  </a:lnTo>
                  <a:lnTo>
                    <a:pt x="216" y="320"/>
                  </a:lnTo>
                  <a:lnTo>
                    <a:pt x="224" y="312"/>
                  </a:lnTo>
                  <a:lnTo>
                    <a:pt x="224" y="296"/>
                  </a:lnTo>
                  <a:lnTo>
                    <a:pt x="216" y="296"/>
                  </a:lnTo>
                  <a:lnTo>
                    <a:pt x="216" y="296"/>
                  </a:lnTo>
                  <a:lnTo>
                    <a:pt x="216" y="288"/>
                  </a:lnTo>
                  <a:lnTo>
                    <a:pt x="208" y="256"/>
                  </a:lnTo>
                  <a:lnTo>
                    <a:pt x="160" y="216"/>
                  </a:lnTo>
                  <a:lnTo>
                    <a:pt x="128" y="216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88" y="216"/>
                  </a:lnTo>
                  <a:lnTo>
                    <a:pt x="80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72" y="224"/>
                  </a:lnTo>
                  <a:lnTo>
                    <a:pt x="72" y="224"/>
                  </a:lnTo>
                  <a:lnTo>
                    <a:pt x="48" y="21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92"/>
                  </a:lnTo>
                  <a:lnTo>
                    <a:pt x="48" y="192"/>
                  </a:lnTo>
                  <a:lnTo>
                    <a:pt x="48" y="192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48" y="176"/>
                  </a:lnTo>
                  <a:lnTo>
                    <a:pt x="40" y="176"/>
                  </a:lnTo>
                  <a:lnTo>
                    <a:pt x="0" y="168"/>
                  </a:lnTo>
                  <a:lnTo>
                    <a:pt x="0" y="152"/>
                  </a:lnTo>
                  <a:lnTo>
                    <a:pt x="24" y="152"/>
                  </a:lnTo>
                  <a:lnTo>
                    <a:pt x="40" y="144"/>
                  </a:lnTo>
                  <a:lnTo>
                    <a:pt x="56" y="136"/>
                  </a:lnTo>
                  <a:lnTo>
                    <a:pt x="64" y="136"/>
                  </a:lnTo>
                  <a:lnTo>
                    <a:pt x="80" y="136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88" y="112"/>
                  </a:lnTo>
                  <a:lnTo>
                    <a:pt x="64" y="112"/>
                  </a:lnTo>
                  <a:lnTo>
                    <a:pt x="64" y="96"/>
                  </a:lnTo>
                  <a:lnTo>
                    <a:pt x="88" y="96"/>
                  </a:lnTo>
                  <a:lnTo>
                    <a:pt x="112" y="80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80"/>
                  </a:lnTo>
                  <a:lnTo>
                    <a:pt x="136" y="80"/>
                  </a:lnTo>
                  <a:lnTo>
                    <a:pt x="136" y="56"/>
                  </a:lnTo>
                  <a:lnTo>
                    <a:pt x="168" y="56"/>
                  </a:lnTo>
                  <a:lnTo>
                    <a:pt x="200" y="40"/>
                  </a:lnTo>
                  <a:lnTo>
                    <a:pt x="224" y="40"/>
                  </a:lnTo>
                  <a:lnTo>
                    <a:pt x="232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64" y="48"/>
                  </a:lnTo>
                  <a:lnTo>
                    <a:pt x="272" y="48"/>
                  </a:lnTo>
                  <a:lnTo>
                    <a:pt x="272" y="48"/>
                  </a:lnTo>
                  <a:lnTo>
                    <a:pt x="264" y="48"/>
                  </a:lnTo>
                  <a:lnTo>
                    <a:pt x="264" y="32"/>
                  </a:lnTo>
                  <a:lnTo>
                    <a:pt x="288" y="32"/>
                  </a:lnTo>
                  <a:lnTo>
                    <a:pt x="304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36" y="48"/>
                  </a:lnTo>
                  <a:lnTo>
                    <a:pt x="336" y="48"/>
                  </a:lnTo>
                  <a:lnTo>
                    <a:pt x="328" y="48"/>
                  </a:lnTo>
                  <a:lnTo>
                    <a:pt x="312" y="40"/>
                  </a:lnTo>
                  <a:lnTo>
                    <a:pt x="312" y="32"/>
                  </a:lnTo>
                  <a:lnTo>
                    <a:pt x="328" y="24"/>
                  </a:lnTo>
                  <a:lnTo>
                    <a:pt x="320" y="24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36" y="8"/>
                  </a:lnTo>
                  <a:lnTo>
                    <a:pt x="360" y="8"/>
                  </a:lnTo>
                  <a:lnTo>
                    <a:pt x="368" y="8"/>
                  </a:lnTo>
                  <a:lnTo>
                    <a:pt x="376" y="8"/>
                  </a:lnTo>
                  <a:lnTo>
                    <a:pt x="384" y="16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392" y="8"/>
                  </a:lnTo>
                  <a:lnTo>
                    <a:pt x="392" y="8"/>
                  </a:lnTo>
                  <a:lnTo>
                    <a:pt x="400" y="8"/>
                  </a:lnTo>
                  <a:lnTo>
                    <a:pt x="408" y="8"/>
                  </a:lnTo>
                  <a:lnTo>
                    <a:pt x="416" y="8"/>
                  </a:lnTo>
                  <a:lnTo>
                    <a:pt x="464" y="0"/>
                  </a:lnTo>
                  <a:lnTo>
                    <a:pt x="472" y="0"/>
                  </a:lnTo>
                  <a:lnTo>
                    <a:pt x="536" y="0"/>
                  </a:lnTo>
                  <a:lnTo>
                    <a:pt x="552" y="0"/>
                  </a:lnTo>
                  <a:lnTo>
                    <a:pt x="584" y="16"/>
                  </a:lnTo>
                  <a:lnTo>
                    <a:pt x="608" y="24"/>
                  </a:lnTo>
                  <a:lnTo>
                    <a:pt x="632" y="2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0" y="32"/>
                  </a:lnTo>
                  <a:lnTo>
                    <a:pt x="608" y="40"/>
                  </a:lnTo>
                  <a:lnTo>
                    <a:pt x="592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504" y="56"/>
                  </a:lnTo>
                  <a:lnTo>
                    <a:pt x="536" y="48"/>
                  </a:lnTo>
                  <a:lnTo>
                    <a:pt x="568" y="48"/>
                  </a:lnTo>
                  <a:lnTo>
                    <a:pt x="576" y="48"/>
                  </a:lnTo>
                  <a:lnTo>
                    <a:pt x="584" y="48"/>
                  </a:lnTo>
                  <a:lnTo>
                    <a:pt x="584" y="48"/>
                  </a:lnTo>
                  <a:lnTo>
                    <a:pt x="576" y="64"/>
                  </a:lnTo>
                  <a:lnTo>
                    <a:pt x="568" y="72"/>
                  </a:lnTo>
                  <a:lnTo>
                    <a:pt x="568" y="72"/>
                  </a:lnTo>
                  <a:lnTo>
                    <a:pt x="576" y="72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32" y="64"/>
                  </a:lnTo>
                  <a:lnTo>
                    <a:pt x="600" y="96"/>
                  </a:lnTo>
                  <a:lnTo>
                    <a:pt x="608" y="96"/>
                  </a:lnTo>
                  <a:lnTo>
                    <a:pt x="632" y="72"/>
                  </a:lnTo>
                  <a:lnTo>
                    <a:pt x="640" y="64"/>
                  </a:lnTo>
                  <a:lnTo>
                    <a:pt x="640" y="64"/>
                  </a:lnTo>
                  <a:lnTo>
                    <a:pt x="656" y="64"/>
                  </a:lnTo>
                  <a:lnTo>
                    <a:pt x="664" y="64"/>
                  </a:lnTo>
                  <a:lnTo>
                    <a:pt x="680" y="64"/>
                  </a:lnTo>
                  <a:lnTo>
                    <a:pt x="680" y="64"/>
                  </a:lnTo>
                  <a:lnTo>
                    <a:pt x="680" y="64"/>
                  </a:lnTo>
                  <a:lnTo>
                    <a:pt x="688" y="56"/>
                  </a:lnTo>
                  <a:lnTo>
                    <a:pt x="696" y="56"/>
                  </a:lnTo>
                  <a:lnTo>
                    <a:pt x="696" y="56"/>
                  </a:lnTo>
                  <a:lnTo>
                    <a:pt x="720" y="56"/>
                  </a:lnTo>
                  <a:lnTo>
                    <a:pt x="720" y="56"/>
                  </a:lnTo>
                  <a:lnTo>
                    <a:pt x="720" y="48"/>
                  </a:lnTo>
                  <a:lnTo>
                    <a:pt x="736" y="48"/>
                  </a:lnTo>
                  <a:lnTo>
                    <a:pt x="752" y="56"/>
                  </a:lnTo>
                  <a:lnTo>
                    <a:pt x="752" y="64"/>
                  </a:lnTo>
                  <a:lnTo>
                    <a:pt x="744" y="72"/>
                  </a:lnTo>
                  <a:lnTo>
                    <a:pt x="744" y="72"/>
                  </a:lnTo>
                  <a:lnTo>
                    <a:pt x="712" y="88"/>
                  </a:lnTo>
                  <a:lnTo>
                    <a:pt x="704" y="88"/>
                  </a:lnTo>
                  <a:lnTo>
                    <a:pt x="704" y="88"/>
                  </a:lnTo>
                  <a:lnTo>
                    <a:pt x="704" y="96"/>
                  </a:lnTo>
                  <a:lnTo>
                    <a:pt x="704" y="88"/>
                  </a:lnTo>
                  <a:lnTo>
                    <a:pt x="712" y="96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88" y="112"/>
                  </a:lnTo>
                  <a:lnTo>
                    <a:pt x="688" y="112"/>
                  </a:lnTo>
                  <a:lnTo>
                    <a:pt x="672" y="120"/>
                  </a:lnTo>
                  <a:lnTo>
                    <a:pt x="672" y="120"/>
                  </a:lnTo>
                  <a:lnTo>
                    <a:pt x="672" y="128"/>
                  </a:lnTo>
                  <a:lnTo>
                    <a:pt x="672" y="136"/>
                  </a:lnTo>
                  <a:lnTo>
                    <a:pt x="656" y="144"/>
                  </a:lnTo>
                  <a:lnTo>
                    <a:pt x="648" y="144"/>
                  </a:lnTo>
                  <a:lnTo>
                    <a:pt x="648" y="160"/>
                  </a:lnTo>
                  <a:lnTo>
                    <a:pt x="648" y="168"/>
                  </a:lnTo>
                  <a:lnTo>
                    <a:pt x="656" y="168"/>
                  </a:lnTo>
                  <a:lnTo>
                    <a:pt x="664" y="168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88" y="184"/>
                  </a:lnTo>
                  <a:lnTo>
                    <a:pt x="688" y="200"/>
                  </a:lnTo>
                  <a:lnTo>
                    <a:pt x="656" y="200"/>
                  </a:lnTo>
                  <a:lnTo>
                    <a:pt x="648" y="200"/>
                  </a:lnTo>
                  <a:lnTo>
                    <a:pt x="648" y="208"/>
                  </a:lnTo>
                  <a:lnTo>
                    <a:pt x="656" y="208"/>
                  </a:lnTo>
                  <a:lnTo>
                    <a:pt x="664" y="208"/>
                  </a:lnTo>
                  <a:lnTo>
                    <a:pt x="664" y="208"/>
                  </a:lnTo>
                  <a:lnTo>
                    <a:pt x="664" y="216"/>
                  </a:lnTo>
                  <a:lnTo>
                    <a:pt x="672" y="232"/>
                  </a:lnTo>
                  <a:lnTo>
                    <a:pt x="672" y="232"/>
                  </a:lnTo>
                  <a:lnTo>
                    <a:pt x="664" y="240"/>
                  </a:lnTo>
                  <a:lnTo>
                    <a:pt x="656" y="240"/>
                  </a:lnTo>
                  <a:lnTo>
                    <a:pt x="656" y="248"/>
                  </a:lnTo>
                  <a:lnTo>
                    <a:pt x="664" y="248"/>
                  </a:lnTo>
                  <a:lnTo>
                    <a:pt x="672" y="256"/>
                  </a:lnTo>
                  <a:lnTo>
                    <a:pt x="672" y="256"/>
                  </a:lnTo>
                  <a:lnTo>
                    <a:pt x="664" y="264"/>
                  </a:lnTo>
                  <a:lnTo>
                    <a:pt x="648" y="264"/>
                  </a:lnTo>
                  <a:lnTo>
                    <a:pt x="648" y="264"/>
                  </a:lnTo>
                  <a:lnTo>
                    <a:pt x="648" y="272"/>
                  </a:lnTo>
                  <a:lnTo>
                    <a:pt x="656" y="272"/>
                  </a:lnTo>
                  <a:lnTo>
                    <a:pt x="656" y="272"/>
                  </a:lnTo>
                  <a:lnTo>
                    <a:pt x="656" y="280"/>
                  </a:lnTo>
                  <a:lnTo>
                    <a:pt x="632" y="288"/>
                  </a:lnTo>
                  <a:lnTo>
                    <a:pt x="632" y="288"/>
                  </a:lnTo>
                  <a:lnTo>
                    <a:pt x="632" y="288"/>
                  </a:lnTo>
                  <a:lnTo>
                    <a:pt x="624" y="280"/>
                  </a:lnTo>
                  <a:lnTo>
                    <a:pt x="616" y="280"/>
                  </a:lnTo>
                  <a:lnTo>
                    <a:pt x="616" y="280"/>
                  </a:lnTo>
                  <a:lnTo>
                    <a:pt x="616" y="280"/>
                  </a:lnTo>
                  <a:lnTo>
                    <a:pt x="616" y="288"/>
                  </a:lnTo>
                  <a:lnTo>
                    <a:pt x="640" y="296"/>
                  </a:lnTo>
                  <a:lnTo>
                    <a:pt x="640" y="312"/>
                  </a:lnTo>
                  <a:lnTo>
                    <a:pt x="624" y="312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608" y="288"/>
                  </a:lnTo>
                  <a:lnTo>
                    <a:pt x="600" y="288"/>
                  </a:lnTo>
                  <a:lnTo>
                    <a:pt x="600" y="288"/>
                  </a:lnTo>
                  <a:lnTo>
                    <a:pt x="600" y="296"/>
                  </a:lnTo>
                  <a:lnTo>
                    <a:pt x="600" y="296"/>
                  </a:lnTo>
                  <a:lnTo>
                    <a:pt x="616" y="312"/>
                  </a:lnTo>
                  <a:lnTo>
                    <a:pt x="648" y="328"/>
                  </a:lnTo>
                  <a:lnTo>
                    <a:pt x="648" y="352"/>
                  </a:lnTo>
                  <a:lnTo>
                    <a:pt x="624" y="352"/>
                  </a:lnTo>
                  <a:lnTo>
                    <a:pt x="608" y="328"/>
                  </a:lnTo>
                  <a:lnTo>
                    <a:pt x="600" y="328"/>
                  </a:lnTo>
                  <a:lnTo>
                    <a:pt x="592" y="328"/>
                  </a:lnTo>
                  <a:lnTo>
                    <a:pt x="592" y="328"/>
                  </a:lnTo>
                  <a:lnTo>
                    <a:pt x="592" y="328"/>
                  </a:lnTo>
                  <a:lnTo>
                    <a:pt x="592" y="336"/>
                  </a:lnTo>
                  <a:lnTo>
                    <a:pt x="592" y="344"/>
                  </a:lnTo>
                  <a:lnTo>
                    <a:pt x="584" y="344"/>
                  </a:lnTo>
                  <a:lnTo>
                    <a:pt x="584" y="344"/>
                  </a:lnTo>
                  <a:lnTo>
                    <a:pt x="584" y="352"/>
                  </a:lnTo>
                  <a:lnTo>
                    <a:pt x="624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32" y="368"/>
                  </a:lnTo>
                  <a:lnTo>
                    <a:pt x="608" y="368"/>
                  </a:lnTo>
                  <a:lnTo>
                    <a:pt x="592" y="392"/>
                  </a:lnTo>
                  <a:lnTo>
                    <a:pt x="576" y="392"/>
                  </a:lnTo>
                  <a:lnTo>
                    <a:pt x="544" y="400"/>
                  </a:lnTo>
                  <a:lnTo>
                    <a:pt x="536" y="400"/>
                  </a:lnTo>
                  <a:lnTo>
                    <a:pt x="520" y="400"/>
                  </a:lnTo>
                  <a:lnTo>
                    <a:pt x="520" y="400"/>
                  </a:lnTo>
                  <a:lnTo>
                    <a:pt x="512" y="408"/>
                  </a:lnTo>
                  <a:lnTo>
                    <a:pt x="512" y="408"/>
                  </a:lnTo>
                  <a:lnTo>
                    <a:pt x="496" y="416"/>
                  </a:lnTo>
                  <a:lnTo>
                    <a:pt x="496" y="416"/>
                  </a:lnTo>
                  <a:lnTo>
                    <a:pt x="488" y="440"/>
                  </a:lnTo>
                  <a:lnTo>
                    <a:pt x="480" y="440"/>
                  </a:lnTo>
                  <a:lnTo>
                    <a:pt x="456" y="448"/>
                  </a:lnTo>
                  <a:lnTo>
                    <a:pt x="448" y="448"/>
                  </a:lnTo>
                  <a:lnTo>
                    <a:pt x="440" y="448"/>
                  </a:lnTo>
                  <a:lnTo>
                    <a:pt x="440" y="448"/>
                  </a:lnTo>
                  <a:lnTo>
                    <a:pt x="440" y="440"/>
                  </a:lnTo>
                  <a:lnTo>
                    <a:pt x="440" y="440"/>
                  </a:lnTo>
                  <a:lnTo>
                    <a:pt x="440" y="448"/>
                  </a:lnTo>
                  <a:lnTo>
                    <a:pt x="432" y="456"/>
                  </a:lnTo>
                  <a:lnTo>
                    <a:pt x="400" y="464"/>
                  </a:lnTo>
                  <a:lnTo>
                    <a:pt x="400" y="472"/>
                  </a:lnTo>
                  <a:lnTo>
                    <a:pt x="400" y="480"/>
                  </a:lnTo>
                  <a:lnTo>
                    <a:pt x="400" y="480"/>
                  </a:lnTo>
                  <a:lnTo>
                    <a:pt x="408" y="488"/>
                  </a:lnTo>
                  <a:lnTo>
                    <a:pt x="408" y="504"/>
                  </a:lnTo>
                  <a:lnTo>
                    <a:pt x="384" y="512"/>
                  </a:lnTo>
                  <a:lnTo>
                    <a:pt x="384" y="528"/>
                  </a:lnTo>
                  <a:lnTo>
                    <a:pt x="384" y="536"/>
                  </a:lnTo>
                  <a:lnTo>
                    <a:pt x="384" y="536"/>
                  </a:lnTo>
                  <a:lnTo>
                    <a:pt x="384" y="536"/>
                  </a:lnTo>
                  <a:lnTo>
                    <a:pt x="384" y="544"/>
                  </a:lnTo>
                  <a:lnTo>
                    <a:pt x="376" y="568"/>
                  </a:lnTo>
                  <a:lnTo>
                    <a:pt x="368" y="568"/>
                  </a:lnTo>
                  <a:lnTo>
                    <a:pt x="360" y="560"/>
                  </a:lnTo>
                  <a:lnTo>
                    <a:pt x="360" y="560"/>
                  </a:lnTo>
                  <a:lnTo>
                    <a:pt x="360" y="568"/>
                  </a:lnTo>
                  <a:lnTo>
                    <a:pt x="352" y="568"/>
                  </a:lnTo>
                  <a:lnTo>
                    <a:pt x="336" y="544"/>
                  </a:lnTo>
                  <a:lnTo>
                    <a:pt x="328" y="544"/>
                  </a:lnTo>
                  <a:lnTo>
                    <a:pt x="320" y="552"/>
                  </a:lnTo>
                  <a:lnTo>
                    <a:pt x="312" y="552"/>
                  </a:lnTo>
                  <a:lnTo>
                    <a:pt x="312" y="552"/>
                  </a:lnTo>
                  <a:lnTo>
                    <a:pt x="312" y="544"/>
                  </a:lnTo>
                  <a:lnTo>
                    <a:pt x="304" y="544"/>
                  </a:lnTo>
                  <a:lnTo>
                    <a:pt x="296" y="53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288" y="528"/>
                  </a:lnTo>
                  <a:lnTo>
                    <a:pt x="272" y="504"/>
                  </a:lnTo>
                  <a:lnTo>
                    <a:pt x="272" y="488"/>
                  </a:lnTo>
                  <a:lnTo>
                    <a:pt x="280" y="480"/>
                  </a:lnTo>
                  <a:lnTo>
                    <a:pt x="272" y="480"/>
                  </a:lnTo>
                  <a:lnTo>
                    <a:pt x="272" y="480"/>
                  </a:lnTo>
                  <a:lnTo>
                    <a:pt x="264" y="480"/>
                  </a:lnTo>
                  <a:lnTo>
                    <a:pt x="256" y="472"/>
                  </a:lnTo>
                  <a:lnTo>
                    <a:pt x="256" y="464"/>
                  </a:lnTo>
                  <a:lnTo>
                    <a:pt x="240" y="448"/>
                  </a:lnTo>
                  <a:lnTo>
                    <a:pt x="248" y="440"/>
                  </a:lnTo>
                  <a:lnTo>
                    <a:pt x="248" y="432"/>
                  </a:lnTo>
                  <a:lnTo>
                    <a:pt x="248" y="432"/>
                  </a:lnTo>
                  <a:lnTo>
                    <a:pt x="240" y="432"/>
                  </a:lnTo>
                  <a:lnTo>
                    <a:pt x="240" y="432"/>
                  </a:lnTo>
                  <a:lnTo>
                    <a:pt x="240" y="432"/>
                  </a:lnTo>
                  <a:lnTo>
                    <a:pt x="240" y="424"/>
                  </a:lnTo>
                  <a:lnTo>
                    <a:pt x="240" y="424"/>
                  </a:lnTo>
                  <a:lnTo>
                    <a:pt x="248" y="408"/>
                  </a:lnTo>
                  <a:lnTo>
                    <a:pt x="256" y="400"/>
                  </a:lnTo>
                  <a:lnTo>
                    <a:pt x="256" y="400"/>
                  </a:lnTo>
                  <a:lnTo>
                    <a:pt x="264" y="39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2" name="Freeform 15"/>
            <p:cNvSpPr>
              <a:spLocks/>
            </p:cNvSpPr>
            <p:nvPr/>
          </p:nvSpPr>
          <p:spPr bwMode="auto">
            <a:xfrm>
              <a:off x="2017709" y="3263852"/>
              <a:ext cx="800099" cy="533392"/>
            </a:xfrm>
            <a:custGeom>
              <a:avLst/>
              <a:gdLst/>
              <a:ahLst/>
              <a:cxnLst>
                <a:cxn ang="0">
                  <a:pos x="248" y="136"/>
                </a:cxn>
                <a:cxn ang="0">
                  <a:pos x="248" y="144"/>
                </a:cxn>
                <a:cxn ang="0">
                  <a:pos x="248" y="160"/>
                </a:cxn>
                <a:cxn ang="0">
                  <a:pos x="280" y="192"/>
                </a:cxn>
                <a:cxn ang="0">
                  <a:pos x="320" y="192"/>
                </a:cxn>
                <a:cxn ang="0">
                  <a:pos x="352" y="152"/>
                </a:cxn>
                <a:cxn ang="0">
                  <a:pos x="384" y="152"/>
                </a:cxn>
                <a:cxn ang="0">
                  <a:pos x="368" y="192"/>
                </a:cxn>
                <a:cxn ang="0">
                  <a:pos x="368" y="216"/>
                </a:cxn>
                <a:cxn ang="0">
                  <a:pos x="368" y="224"/>
                </a:cxn>
                <a:cxn ang="0">
                  <a:pos x="424" y="232"/>
                </a:cxn>
                <a:cxn ang="0">
                  <a:pos x="424" y="288"/>
                </a:cxn>
                <a:cxn ang="0">
                  <a:pos x="472" y="304"/>
                </a:cxn>
                <a:cxn ang="0">
                  <a:pos x="504" y="320"/>
                </a:cxn>
                <a:cxn ang="0">
                  <a:pos x="488" y="328"/>
                </a:cxn>
                <a:cxn ang="0">
                  <a:pos x="464" y="320"/>
                </a:cxn>
                <a:cxn ang="0">
                  <a:pos x="456" y="336"/>
                </a:cxn>
                <a:cxn ang="0">
                  <a:pos x="432" y="320"/>
                </a:cxn>
                <a:cxn ang="0">
                  <a:pos x="408" y="304"/>
                </a:cxn>
                <a:cxn ang="0">
                  <a:pos x="400" y="304"/>
                </a:cxn>
                <a:cxn ang="0">
                  <a:pos x="392" y="288"/>
                </a:cxn>
                <a:cxn ang="0">
                  <a:pos x="376" y="256"/>
                </a:cxn>
                <a:cxn ang="0">
                  <a:pos x="360" y="256"/>
                </a:cxn>
                <a:cxn ang="0">
                  <a:pos x="296" y="224"/>
                </a:cxn>
                <a:cxn ang="0">
                  <a:pos x="272" y="224"/>
                </a:cxn>
                <a:cxn ang="0">
                  <a:pos x="248" y="224"/>
                </a:cxn>
                <a:cxn ang="0">
                  <a:pos x="216" y="208"/>
                </a:cxn>
                <a:cxn ang="0">
                  <a:pos x="184" y="200"/>
                </a:cxn>
                <a:cxn ang="0">
                  <a:pos x="152" y="176"/>
                </a:cxn>
                <a:cxn ang="0">
                  <a:pos x="152" y="152"/>
                </a:cxn>
                <a:cxn ang="0">
                  <a:pos x="104" y="96"/>
                </a:cxn>
                <a:cxn ang="0">
                  <a:pos x="88" y="80"/>
                </a:cxn>
                <a:cxn ang="0">
                  <a:pos x="64" y="48"/>
                </a:cxn>
                <a:cxn ang="0">
                  <a:pos x="56" y="24"/>
                </a:cxn>
                <a:cxn ang="0">
                  <a:pos x="32" y="16"/>
                </a:cxn>
                <a:cxn ang="0">
                  <a:pos x="48" y="48"/>
                </a:cxn>
                <a:cxn ang="0">
                  <a:pos x="80" y="104"/>
                </a:cxn>
                <a:cxn ang="0">
                  <a:pos x="96" y="128"/>
                </a:cxn>
                <a:cxn ang="0">
                  <a:pos x="88" y="128"/>
                </a:cxn>
                <a:cxn ang="0">
                  <a:pos x="64" y="112"/>
                </a:cxn>
                <a:cxn ang="0">
                  <a:pos x="56" y="88"/>
                </a:cxn>
                <a:cxn ang="0">
                  <a:pos x="40" y="72"/>
                </a:cxn>
                <a:cxn ang="0">
                  <a:pos x="24" y="48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112" y="16"/>
                </a:cxn>
                <a:cxn ang="0">
                  <a:pos x="120" y="8"/>
                </a:cxn>
                <a:cxn ang="0">
                  <a:pos x="168" y="48"/>
                </a:cxn>
                <a:cxn ang="0">
                  <a:pos x="224" y="80"/>
                </a:cxn>
                <a:cxn ang="0">
                  <a:pos x="248" y="88"/>
                </a:cxn>
              </a:cxnLst>
              <a:rect l="0" t="0" r="r" b="b"/>
              <a:pathLst>
                <a:path w="504" h="336">
                  <a:moveTo>
                    <a:pt x="248" y="88"/>
                  </a:moveTo>
                  <a:lnTo>
                    <a:pt x="248" y="104"/>
                  </a:lnTo>
                  <a:lnTo>
                    <a:pt x="248" y="112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60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72" y="184"/>
                  </a:lnTo>
                  <a:lnTo>
                    <a:pt x="280" y="192"/>
                  </a:lnTo>
                  <a:lnTo>
                    <a:pt x="288" y="192"/>
                  </a:lnTo>
                  <a:lnTo>
                    <a:pt x="312" y="184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8" y="184"/>
                  </a:lnTo>
                  <a:lnTo>
                    <a:pt x="328" y="176"/>
                  </a:lnTo>
                  <a:lnTo>
                    <a:pt x="336" y="160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76" y="152"/>
                  </a:lnTo>
                  <a:lnTo>
                    <a:pt x="384" y="152"/>
                  </a:lnTo>
                  <a:lnTo>
                    <a:pt x="384" y="152"/>
                  </a:lnTo>
                  <a:lnTo>
                    <a:pt x="376" y="168"/>
                  </a:lnTo>
                  <a:lnTo>
                    <a:pt x="376" y="184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208"/>
                  </a:lnTo>
                  <a:lnTo>
                    <a:pt x="368" y="216"/>
                  </a:lnTo>
                  <a:lnTo>
                    <a:pt x="360" y="216"/>
                  </a:lnTo>
                  <a:lnTo>
                    <a:pt x="360" y="224"/>
                  </a:lnTo>
                  <a:lnTo>
                    <a:pt x="360" y="224"/>
                  </a:lnTo>
                  <a:lnTo>
                    <a:pt x="368" y="224"/>
                  </a:lnTo>
                  <a:lnTo>
                    <a:pt x="392" y="224"/>
                  </a:lnTo>
                  <a:lnTo>
                    <a:pt x="408" y="224"/>
                  </a:lnTo>
                  <a:lnTo>
                    <a:pt x="424" y="232"/>
                  </a:lnTo>
                  <a:lnTo>
                    <a:pt x="424" y="232"/>
                  </a:lnTo>
                  <a:lnTo>
                    <a:pt x="424" y="240"/>
                  </a:lnTo>
                  <a:lnTo>
                    <a:pt x="424" y="248"/>
                  </a:lnTo>
                  <a:lnTo>
                    <a:pt x="424" y="256"/>
                  </a:lnTo>
                  <a:lnTo>
                    <a:pt x="424" y="288"/>
                  </a:lnTo>
                  <a:lnTo>
                    <a:pt x="424" y="296"/>
                  </a:lnTo>
                  <a:lnTo>
                    <a:pt x="440" y="304"/>
                  </a:lnTo>
                  <a:lnTo>
                    <a:pt x="456" y="312"/>
                  </a:lnTo>
                  <a:lnTo>
                    <a:pt x="472" y="304"/>
                  </a:lnTo>
                  <a:lnTo>
                    <a:pt x="488" y="304"/>
                  </a:lnTo>
                  <a:lnTo>
                    <a:pt x="496" y="312"/>
                  </a:lnTo>
                  <a:lnTo>
                    <a:pt x="504" y="320"/>
                  </a:lnTo>
                  <a:lnTo>
                    <a:pt x="504" y="320"/>
                  </a:lnTo>
                  <a:lnTo>
                    <a:pt x="496" y="320"/>
                  </a:lnTo>
                  <a:lnTo>
                    <a:pt x="496" y="328"/>
                  </a:lnTo>
                  <a:lnTo>
                    <a:pt x="488" y="328"/>
                  </a:lnTo>
                  <a:lnTo>
                    <a:pt x="488" y="328"/>
                  </a:lnTo>
                  <a:lnTo>
                    <a:pt x="488" y="320"/>
                  </a:lnTo>
                  <a:lnTo>
                    <a:pt x="480" y="320"/>
                  </a:lnTo>
                  <a:lnTo>
                    <a:pt x="472" y="312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64" y="336"/>
                  </a:lnTo>
                  <a:lnTo>
                    <a:pt x="456" y="336"/>
                  </a:lnTo>
                  <a:lnTo>
                    <a:pt x="448" y="328"/>
                  </a:lnTo>
                  <a:lnTo>
                    <a:pt x="440" y="320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24" y="320"/>
                  </a:lnTo>
                  <a:lnTo>
                    <a:pt x="424" y="312"/>
                  </a:lnTo>
                  <a:lnTo>
                    <a:pt x="408" y="304"/>
                  </a:lnTo>
                  <a:lnTo>
                    <a:pt x="400" y="296"/>
                  </a:lnTo>
                  <a:lnTo>
                    <a:pt x="408" y="304"/>
                  </a:lnTo>
                  <a:lnTo>
                    <a:pt x="408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0" y="296"/>
                  </a:lnTo>
                  <a:lnTo>
                    <a:pt x="400" y="288"/>
                  </a:lnTo>
                  <a:lnTo>
                    <a:pt x="392" y="288"/>
                  </a:lnTo>
                  <a:lnTo>
                    <a:pt x="392" y="280"/>
                  </a:lnTo>
                  <a:lnTo>
                    <a:pt x="384" y="272"/>
                  </a:lnTo>
                  <a:lnTo>
                    <a:pt x="376" y="264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68" y="256"/>
                  </a:lnTo>
                  <a:lnTo>
                    <a:pt x="368" y="256"/>
                  </a:lnTo>
                  <a:lnTo>
                    <a:pt x="360" y="256"/>
                  </a:lnTo>
                  <a:lnTo>
                    <a:pt x="344" y="256"/>
                  </a:lnTo>
                  <a:lnTo>
                    <a:pt x="328" y="248"/>
                  </a:lnTo>
                  <a:lnTo>
                    <a:pt x="312" y="240"/>
                  </a:lnTo>
                  <a:lnTo>
                    <a:pt x="296" y="224"/>
                  </a:lnTo>
                  <a:lnTo>
                    <a:pt x="296" y="224"/>
                  </a:lnTo>
                  <a:lnTo>
                    <a:pt x="288" y="224"/>
                  </a:lnTo>
                  <a:lnTo>
                    <a:pt x="288" y="216"/>
                  </a:lnTo>
                  <a:lnTo>
                    <a:pt x="272" y="224"/>
                  </a:lnTo>
                  <a:lnTo>
                    <a:pt x="264" y="224"/>
                  </a:lnTo>
                  <a:lnTo>
                    <a:pt x="256" y="224"/>
                  </a:lnTo>
                  <a:lnTo>
                    <a:pt x="256" y="224"/>
                  </a:lnTo>
                  <a:lnTo>
                    <a:pt x="248" y="224"/>
                  </a:lnTo>
                  <a:lnTo>
                    <a:pt x="240" y="224"/>
                  </a:lnTo>
                  <a:lnTo>
                    <a:pt x="224" y="216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00" y="200"/>
                  </a:lnTo>
                  <a:lnTo>
                    <a:pt x="184" y="200"/>
                  </a:lnTo>
                  <a:lnTo>
                    <a:pt x="176" y="192"/>
                  </a:lnTo>
                  <a:lnTo>
                    <a:pt x="176" y="192"/>
                  </a:lnTo>
                  <a:lnTo>
                    <a:pt x="160" y="184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0"/>
                  </a:lnTo>
                  <a:lnTo>
                    <a:pt x="152" y="152"/>
                  </a:lnTo>
                  <a:lnTo>
                    <a:pt x="144" y="136"/>
                  </a:lnTo>
                  <a:lnTo>
                    <a:pt x="120" y="112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88" y="80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56" y="56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0" y="128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56" y="88"/>
                  </a:lnTo>
                  <a:lnTo>
                    <a:pt x="40" y="80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68" y="48"/>
                  </a:lnTo>
                  <a:lnTo>
                    <a:pt x="176" y="48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24" y="80"/>
                  </a:lnTo>
                  <a:lnTo>
                    <a:pt x="232" y="80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0"/>
                  </a:lnTo>
                  <a:lnTo>
                    <a:pt x="248" y="8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auto">
            <a:xfrm>
              <a:off x="5194292" y="4178238"/>
              <a:ext cx="139700" cy="266696"/>
            </a:xfrm>
            <a:custGeom>
              <a:avLst/>
              <a:gdLst/>
              <a:ahLst/>
              <a:cxnLst>
                <a:cxn ang="0">
                  <a:pos x="8" y="112"/>
                </a:cxn>
                <a:cxn ang="0">
                  <a:pos x="16" y="88"/>
                </a:cxn>
                <a:cxn ang="0">
                  <a:pos x="16" y="88"/>
                </a:cxn>
                <a:cxn ang="0">
                  <a:pos x="8" y="72"/>
                </a:cxn>
                <a:cxn ang="0">
                  <a:pos x="8" y="56"/>
                </a:cxn>
                <a:cxn ang="0">
                  <a:pos x="24" y="48"/>
                </a:cxn>
                <a:cxn ang="0">
                  <a:pos x="40" y="32"/>
                </a:cxn>
                <a:cxn ang="0">
                  <a:pos x="56" y="16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24"/>
                </a:cxn>
                <a:cxn ang="0">
                  <a:pos x="88" y="40"/>
                </a:cxn>
                <a:cxn ang="0">
                  <a:pos x="88" y="48"/>
                </a:cxn>
                <a:cxn ang="0">
                  <a:pos x="88" y="48"/>
                </a:cxn>
                <a:cxn ang="0">
                  <a:pos x="80" y="48"/>
                </a:cxn>
                <a:cxn ang="0">
                  <a:pos x="80" y="48"/>
                </a:cxn>
                <a:cxn ang="0">
                  <a:pos x="80" y="64"/>
                </a:cxn>
                <a:cxn ang="0">
                  <a:pos x="72" y="80"/>
                </a:cxn>
                <a:cxn ang="0">
                  <a:pos x="56" y="136"/>
                </a:cxn>
                <a:cxn ang="0">
                  <a:pos x="40" y="168"/>
                </a:cxn>
                <a:cxn ang="0">
                  <a:pos x="16" y="168"/>
                </a:cxn>
                <a:cxn ang="0">
                  <a:pos x="0" y="152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20"/>
                </a:cxn>
                <a:cxn ang="0">
                  <a:pos x="8" y="112"/>
                </a:cxn>
              </a:cxnLst>
              <a:rect l="0" t="0" r="r" b="b"/>
              <a:pathLst>
                <a:path w="88" h="168">
                  <a:moveTo>
                    <a:pt x="8" y="112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24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56" y="136"/>
                  </a:lnTo>
                  <a:lnTo>
                    <a:pt x="40" y="168"/>
                  </a:lnTo>
                  <a:lnTo>
                    <a:pt x="16" y="16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20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>
              <a:off x="6222991" y="3809944"/>
              <a:ext cx="203200" cy="228597"/>
            </a:xfrm>
            <a:custGeom>
              <a:avLst/>
              <a:gdLst/>
              <a:ahLst/>
              <a:cxnLst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0" y="48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8" y="24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80" y="56"/>
                </a:cxn>
                <a:cxn ang="0">
                  <a:pos x="96" y="56"/>
                </a:cxn>
                <a:cxn ang="0">
                  <a:pos x="96" y="64"/>
                </a:cxn>
                <a:cxn ang="0">
                  <a:pos x="96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4" y="80"/>
                </a:cxn>
                <a:cxn ang="0">
                  <a:pos x="104" y="80"/>
                </a:cxn>
                <a:cxn ang="0">
                  <a:pos x="112" y="80"/>
                </a:cxn>
                <a:cxn ang="0">
                  <a:pos x="112" y="80"/>
                </a:cxn>
                <a:cxn ang="0">
                  <a:pos x="112" y="88"/>
                </a:cxn>
                <a:cxn ang="0">
                  <a:pos x="128" y="104"/>
                </a:cxn>
                <a:cxn ang="0">
                  <a:pos x="128" y="112"/>
                </a:cxn>
                <a:cxn ang="0">
                  <a:pos x="128" y="112"/>
                </a:cxn>
                <a:cxn ang="0">
                  <a:pos x="128" y="128"/>
                </a:cxn>
                <a:cxn ang="0">
                  <a:pos x="128" y="128"/>
                </a:cxn>
                <a:cxn ang="0">
                  <a:pos x="128" y="128"/>
                </a:cxn>
                <a:cxn ang="0">
                  <a:pos x="128" y="136"/>
                </a:cxn>
                <a:cxn ang="0">
                  <a:pos x="128" y="136"/>
                </a:cxn>
                <a:cxn ang="0">
                  <a:pos x="128" y="144"/>
                </a:cxn>
                <a:cxn ang="0">
                  <a:pos x="120" y="144"/>
                </a:cxn>
                <a:cxn ang="0">
                  <a:pos x="112" y="136"/>
                </a:cxn>
                <a:cxn ang="0">
                  <a:pos x="96" y="128"/>
                </a:cxn>
                <a:cxn ang="0">
                  <a:pos x="80" y="112"/>
                </a:cxn>
                <a:cxn ang="0">
                  <a:pos x="72" y="96"/>
                </a:cxn>
                <a:cxn ang="0">
                  <a:pos x="64" y="80"/>
                </a:cxn>
                <a:cxn ang="0">
                  <a:pos x="64" y="80"/>
                </a:cxn>
                <a:cxn ang="0">
                  <a:pos x="56" y="72"/>
                </a:cxn>
              </a:cxnLst>
              <a:rect l="0" t="0" r="r" b="b"/>
              <a:pathLst>
                <a:path w="128" h="144">
                  <a:moveTo>
                    <a:pt x="56" y="72"/>
                  </a:move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8" y="104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36"/>
                  </a:lnTo>
                  <a:lnTo>
                    <a:pt x="96" y="128"/>
                  </a:lnTo>
                  <a:lnTo>
                    <a:pt x="80" y="112"/>
                  </a:lnTo>
                  <a:lnTo>
                    <a:pt x="72" y="96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56" y="7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auto">
            <a:xfrm>
              <a:off x="6489690" y="3784544"/>
              <a:ext cx="203200" cy="228597"/>
            </a:xfrm>
            <a:custGeom>
              <a:avLst/>
              <a:gdLst/>
              <a:ahLst/>
              <a:cxnLst>
                <a:cxn ang="0">
                  <a:pos x="32" y="128"/>
                </a:cxn>
                <a:cxn ang="0">
                  <a:pos x="16" y="112"/>
                </a:cxn>
                <a:cxn ang="0">
                  <a:pos x="16" y="96"/>
                </a:cxn>
                <a:cxn ang="0">
                  <a:pos x="8" y="96"/>
                </a:cxn>
                <a:cxn ang="0">
                  <a:pos x="0" y="72"/>
                </a:cxn>
                <a:cxn ang="0">
                  <a:pos x="16" y="72"/>
                </a:cxn>
                <a:cxn ang="0">
                  <a:pos x="32" y="64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72" y="32"/>
                </a:cxn>
                <a:cxn ang="0">
                  <a:pos x="80" y="24"/>
                </a:cxn>
                <a:cxn ang="0">
                  <a:pos x="96" y="0"/>
                </a:cxn>
                <a:cxn ang="0">
                  <a:pos x="112" y="8"/>
                </a:cxn>
                <a:cxn ang="0">
                  <a:pos x="112" y="16"/>
                </a:cxn>
                <a:cxn ang="0">
                  <a:pos x="128" y="24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04" y="40"/>
                </a:cxn>
                <a:cxn ang="0">
                  <a:pos x="120" y="72"/>
                </a:cxn>
                <a:cxn ang="0">
                  <a:pos x="128" y="72"/>
                </a:cxn>
                <a:cxn ang="0">
                  <a:pos x="120" y="80"/>
                </a:cxn>
                <a:cxn ang="0">
                  <a:pos x="112" y="80"/>
                </a:cxn>
                <a:cxn ang="0">
                  <a:pos x="112" y="80"/>
                </a:cxn>
                <a:cxn ang="0">
                  <a:pos x="104" y="104"/>
                </a:cxn>
                <a:cxn ang="0">
                  <a:pos x="96" y="104"/>
                </a:cxn>
                <a:cxn ang="0">
                  <a:pos x="96" y="128"/>
                </a:cxn>
                <a:cxn ang="0">
                  <a:pos x="96" y="136"/>
                </a:cxn>
                <a:cxn ang="0">
                  <a:pos x="72" y="144"/>
                </a:cxn>
                <a:cxn ang="0">
                  <a:pos x="56" y="128"/>
                </a:cxn>
                <a:cxn ang="0">
                  <a:pos x="40" y="136"/>
                </a:cxn>
              </a:cxnLst>
              <a:rect l="0" t="0" r="r" b="b"/>
              <a:pathLst>
                <a:path w="128" h="144">
                  <a:moveTo>
                    <a:pt x="40" y="128"/>
                  </a:moveTo>
                  <a:lnTo>
                    <a:pt x="32" y="128"/>
                  </a:lnTo>
                  <a:lnTo>
                    <a:pt x="16" y="128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8" y="96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40"/>
                  </a:lnTo>
                  <a:lnTo>
                    <a:pt x="104" y="56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88" y="136"/>
                  </a:lnTo>
                  <a:lnTo>
                    <a:pt x="72" y="144"/>
                  </a:lnTo>
                  <a:lnTo>
                    <a:pt x="72" y="136"/>
                  </a:lnTo>
                  <a:lnTo>
                    <a:pt x="56" y="128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40" y="12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auto">
            <a:xfrm>
              <a:off x="6921490" y="3924242"/>
              <a:ext cx="406400" cy="215896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60" y="40"/>
                </a:cxn>
                <a:cxn ang="0">
                  <a:pos x="176" y="48"/>
                </a:cxn>
                <a:cxn ang="0">
                  <a:pos x="200" y="72"/>
                </a:cxn>
                <a:cxn ang="0">
                  <a:pos x="216" y="72"/>
                </a:cxn>
                <a:cxn ang="0">
                  <a:pos x="208" y="88"/>
                </a:cxn>
                <a:cxn ang="0">
                  <a:pos x="216" y="96"/>
                </a:cxn>
                <a:cxn ang="0">
                  <a:pos x="224" y="112"/>
                </a:cxn>
                <a:cxn ang="0">
                  <a:pos x="240" y="120"/>
                </a:cxn>
                <a:cxn ang="0">
                  <a:pos x="240" y="120"/>
                </a:cxn>
                <a:cxn ang="0">
                  <a:pos x="240" y="120"/>
                </a:cxn>
                <a:cxn ang="0">
                  <a:pos x="248" y="128"/>
                </a:cxn>
                <a:cxn ang="0">
                  <a:pos x="256" y="128"/>
                </a:cxn>
                <a:cxn ang="0">
                  <a:pos x="248" y="136"/>
                </a:cxn>
                <a:cxn ang="0">
                  <a:pos x="240" y="136"/>
                </a:cxn>
                <a:cxn ang="0">
                  <a:pos x="224" y="128"/>
                </a:cxn>
                <a:cxn ang="0">
                  <a:pos x="208" y="120"/>
                </a:cxn>
                <a:cxn ang="0">
                  <a:pos x="208" y="112"/>
                </a:cxn>
                <a:cxn ang="0">
                  <a:pos x="184" y="96"/>
                </a:cxn>
                <a:cxn ang="0">
                  <a:pos x="160" y="104"/>
                </a:cxn>
                <a:cxn ang="0">
                  <a:pos x="160" y="104"/>
                </a:cxn>
                <a:cxn ang="0">
                  <a:pos x="160" y="112"/>
                </a:cxn>
                <a:cxn ang="0">
                  <a:pos x="144" y="112"/>
                </a:cxn>
                <a:cxn ang="0">
                  <a:pos x="120" y="104"/>
                </a:cxn>
                <a:cxn ang="0">
                  <a:pos x="104" y="104"/>
                </a:cxn>
                <a:cxn ang="0">
                  <a:pos x="88" y="104"/>
                </a:cxn>
                <a:cxn ang="0">
                  <a:pos x="104" y="96"/>
                </a:cxn>
                <a:cxn ang="0">
                  <a:pos x="96" y="88"/>
                </a:cxn>
                <a:cxn ang="0">
                  <a:pos x="96" y="72"/>
                </a:cxn>
                <a:cxn ang="0">
                  <a:pos x="72" y="56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24" y="48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24" y="32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16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40"/>
                </a:cxn>
                <a:cxn ang="0">
                  <a:pos x="72" y="32"/>
                </a:cxn>
                <a:cxn ang="0">
                  <a:pos x="96" y="16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32"/>
                </a:cxn>
              </a:cxnLst>
              <a:rect l="0" t="0" r="r" b="b"/>
              <a:pathLst>
                <a:path w="256" h="136">
                  <a:moveTo>
                    <a:pt x="136" y="32"/>
                  </a:moveTo>
                  <a:lnTo>
                    <a:pt x="152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8" y="48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16" y="80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16" y="96"/>
                  </a:lnTo>
                  <a:lnTo>
                    <a:pt x="216" y="104"/>
                  </a:lnTo>
                  <a:lnTo>
                    <a:pt x="224" y="112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8" y="128"/>
                  </a:lnTo>
                  <a:lnTo>
                    <a:pt x="248" y="128"/>
                  </a:lnTo>
                  <a:lnTo>
                    <a:pt x="256" y="128"/>
                  </a:lnTo>
                  <a:lnTo>
                    <a:pt x="248" y="128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40" y="128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0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56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104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36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6273791" y="3454349"/>
              <a:ext cx="228599" cy="444493"/>
            </a:xfrm>
            <a:custGeom>
              <a:avLst/>
              <a:gdLst/>
              <a:ahLst/>
              <a:cxnLst>
                <a:cxn ang="0">
                  <a:pos x="24" y="144"/>
                </a:cxn>
                <a:cxn ang="0">
                  <a:pos x="16" y="120"/>
                </a:cxn>
                <a:cxn ang="0">
                  <a:pos x="8" y="104"/>
                </a:cxn>
                <a:cxn ang="0">
                  <a:pos x="8" y="96"/>
                </a:cxn>
                <a:cxn ang="0">
                  <a:pos x="0" y="64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40" y="24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16"/>
                </a:cxn>
                <a:cxn ang="0">
                  <a:pos x="48" y="8"/>
                </a:cxn>
                <a:cxn ang="0">
                  <a:pos x="72" y="8"/>
                </a:cxn>
                <a:cxn ang="0">
                  <a:pos x="88" y="0"/>
                </a:cxn>
                <a:cxn ang="0">
                  <a:pos x="112" y="0"/>
                </a:cxn>
                <a:cxn ang="0">
                  <a:pos x="128" y="24"/>
                </a:cxn>
                <a:cxn ang="0">
                  <a:pos x="128" y="24"/>
                </a:cxn>
                <a:cxn ang="0">
                  <a:pos x="96" y="56"/>
                </a:cxn>
                <a:cxn ang="0">
                  <a:pos x="120" y="88"/>
                </a:cxn>
                <a:cxn ang="0">
                  <a:pos x="144" y="120"/>
                </a:cxn>
                <a:cxn ang="0">
                  <a:pos x="136" y="152"/>
                </a:cxn>
                <a:cxn ang="0">
                  <a:pos x="128" y="152"/>
                </a:cxn>
                <a:cxn ang="0">
                  <a:pos x="104" y="176"/>
                </a:cxn>
                <a:cxn ang="0">
                  <a:pos x="104" y="176"/>
                </a:cxn>
                <a:cxn ang="0">
                  <a:pos x="104" y="176"/>
                </a:cxn>
                <a:cxn ang="0">
                  <a:pos x="104" y="184"/>
                </a:cxn>
                <a:cxn ang="0">
                  <a:pos x="88" y="192"/>
                </a:cxn>
                <a:cxn ang="0">
                  <a:pos x="88" y="176"/>
                </a:cxn>
                <a:cxn ang="0">
                  <a:pos x="88" y="168"/>
                </a:cxn>
                <a:cxn ang="0">
                  <a:pos x="72" y="160"/>
                </a:cxn>
                <a:cxn ang="0">
                  <a:pos x="64" y="160"/>
                </a:cxn>
                <a:cxn ang="0">
                  <a:pos x="56" y="144"/>
                </a:cxn>
                <a:cxn ang="0">
                  <a:pos x="40" y="136"/>
                </a:cxn>
                <a:cxn ang="0">
                  <a:pos x="40" y="128"/>
                </a:cxn>
                <a:cxn ang="0">
                  <a:pos x="24" y="128"/>
                </a:cxn>
                <a:cxn ang="0">
                  <a:pos x="24" y="136"/>
                </a:cxn>
                <a:cxn ang="0">
                  <a:pos x="16" y="168"/>
                </a:cxn>
                <a:cxn ang="0">
                  <a:pos x="32" y="184"/>
                </a:cxn>
                <a:cxn ang="0">
                  <a:pos x="24" y="192"/>
                </a:cxn>
                <a:cxn ang="0">
                  <a:pos x="32" y="200"/>
                </a:cxn>
                <a:cxn ang="0">
                  <a:pos x="40" y="208"/>
                </a:cxn>
                <a:cxn ang="0">
                  <a:pos x="72" y="248"/>
                </a:cxn>
                <a:cxn ang="0">
                  <a:pos x="72" y="264"/>
                </a:cxn>
                <a:cxn ang="0">
                  <a:pos x="80" y="280"/>
                </a:cxn>
                <a:cxn ang="0">
                  <a:pos x="72" y="280"/>
                </a:cxn>
                <a:cxn ang="0">
                  <a:pos x="64" y="272"/>
                </a:cxn>
                <a:cxn ang="0">
                  <a:pos x="32" y="224"/>
                </a:cxn>
                <a:cxn ang="0">
                  <a:pos x="16" y="192"/>
                </a:cxn>
                <a:cxn ang="0">
                  <a:pos x="8" y="192"/>
                </a:cxn>
                <a:cxn ang="0">
                  <a:pos x="8" y="184"/>
                </a:cxn>
                <a:cxn ang="0">
                  <a:pos x="8" y="168"/>
                </a:cxn>
                <a:cxn ang="0">
                  <a:pos x="8" y="168"/>
                </a:cxn>
              </a:cxnLst>
              <a:rect l="0" t="0" r="r" b="b"/>
              <a:pathLst>
                <a:path w="144" h="280">
                  <a:moveTo>
                    <a:pt x="16" y="160"/>
                  </a:moveTo>
                  <a:lnTo>
                    <a:pt x="24" y="144"/>
                  </a:lnTo>
                  <a:lnTo>
                    <a:pt x="24" y="144"/>
                  </a:lnTo>
                  <a:lnTo>
                    <a:pt x="16" y="120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36" y="96"/>
                  </a:lnTo>
                  <a:lnTo>
                    <a:pt x="144" y="120"/>
                  </a:lnTo>
                  <a:lnTo>
                    <a:pt x="136" y="144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28" y="152"/>
                  </a:lnTo>
                  <a:lnTo>
                    <a:pt x="112" y="168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96" y="184"/>
                  </a:lnTo>
                  <a:lnTo>
                    <a:pt x="88" y="192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72" y="168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4" y="160"/>
                  </a:lnTo>
                  <a:lnTo>
                    <a:pt x="64" y="152"/>
                  </a:lnTo>
                  <a:lnTo>
                    <a:pt x="56" y="14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24" y="144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24" y="192"/>
                  </a:lnTo>
                  <a:lnTo>
                    <a:pt x="32" y="200"/>
                  </a:lnTo>
                  <a:lnTo>
                    <a:pt x="32" y="200"/>
                  </a:lnTo>
                  <a:lnTo>
                    <a:pt x="32" y="200"/>
                  </a:lnTo>
                  <a:lnTo>
                    <a:pt x="40" y="208"/>
                  </a:lnTo>
                  <a:lnTo>
                    <a:pt x="72" y="224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72" y="280"/>
                  </a:lnTo>
                  <a:lnTo>
                    <a:pt x="72" y="280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24"/>
                  </a:lnTo>
                  <a:lnTo>
                    <a:pt x="24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8" y="184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6" y="16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6934189" y="3047955"/>
              <a:ext cx="215900" cy="177798"/>
            </a:xfrm>
            <a:custGeom>
              <a:avLst/>
              <a:gdLst/>
              <a:ahLst/>
              <a:cxnLst>
                <a:cxn ang="0">
                  <a:pos x="48" y="112"/>
                </a:cxn>
                <a:cxn ang="0">
                  <a:pos x="48" y="96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32" y="104"/>
                </a:cxn>
                <a:cxn ang="0">
                  <a:pos x="16" y="104"/>
                </a:cxn>
                <a:cxn ang="0">
                  <a:pos x="0" y="104"/>
                </a:cxn>
                <a:cxn ang="0">
                  <a:pos x="8" y="96"/>
                </a:cxn>
                <a:cxn ang="0">
                  <a:pos x="24" y="88"/>
                </a:cxn>
                <a:cxn ang="0">
                  <a:pos x="56" y="88"/>
                </a:cxn>
                <a:cxn ang="0">
                  <a:pos x="64" y="72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80" y="64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8"/>
                </a:cxn>
                <a:cxn ang="0">
                  <a:pos x="120" y="8"/>
                </a:cxn>
                <a:cxn ang="0">
                  <a:pos x="128" y="8"/>
                </a:cxn>
                <a:cxn ang="0">
                  <a:pos x="120" y="0"/>
                </a:cxn>
                <a:cxn ang="0">
                  <a:pos x="128" y="0"/>
                </a:cxn>
                <a:cxn ang="0">
                  <a:pos x="136" y="24"/>
                </a:cxn>
                <a:cxn ang="0">
                  <a:pos x="128" y="40"/>
                </a:cxn>
                <a:cxn ang="0">
                  <a:pos x="128" y="48"/>
                </a:cxn>
                <a:cxn ang="0">
                  <a:pos x="128" y="48"/>
                </a:cxn>
                <a:cxn ang="0">
                  <a:pos x="120" y="48"/>
                </a:cxn>
                <a:cxn ang="0">
                  <a:pos x="120" y="64"/>
                </a:cxn>
                <a:cxn ang="0">
                  <a:pos x="120" y="72"/>
                </a:cxn>
                <a:cxn ang="0">
                  <a:pos x="120" y="88"/>
                </a:cxn>
                <a:cxn ang="0">
                  <a:pos x="112" y="88"/>
                </a:cxn>
                <a:cxn ang="0">
                  <a:pos x="112" y="96"/>
                </a:cxn>
                <a:cxn ang="0">
                  <a:pos x="112" y="88"/>
                </a:cxn>
                <a:cxn ang="0">
                  <a:pos x="96" y="96"/>
                </a:cxn>
                <a:cxn ang="0">
                  <a:pos x="96" y="96"/>
                </a:cxn>
                <a:cxn ang="0">
                  <a:pos x="88" y="96"/>
                </a:cxn>
                <a:cxn ang="0">
                  <a:pos x="80" y="104"/>
                </a:cxn>
                <a:cxn ang="0">
                  <a:pos x="64" y="96"/>
                </a:cxn>
                <a:cxn ang="0">
                  <a:pos x="72" y="104"/>
                </a:cxn>
                <a:cxn ang="0">
                  <a:pos x="64" y="104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48" y="112"/>
                </a:cxn>
              </a:cxnLst>
              <a:rect l="0" t="0" r="r" b="b"/>
              <a:pathLst>
                <a:path w="136" h="112">
                  <a:moveTo>
                    <a:pt x="48" y="112"/>
                  </a:moveTo>
                  <a:lnTo>
                    <a:pt x="48" y="112"/>
                  </a:lnTo>
                  <a:lnTo>
                    <a:pt x="56" y="104"/>
                  </a:lnTo>
                  <a:lnTo>
                    <a:pt x="48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96" y="56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0" y="48"/>
                  </a:lnTo>
                  <a:lnTo>
                    <a:pt x="120" y="56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20" y="80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8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8" y="11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5359392" y="1968471"/>
              <a:ext cx="342899" cy="253996"/>
            </a:xfrm>
            <a:custGeom>
              <a:avLst/>
              <a:gdLst/>
              <a:ahLst/>
              <a:cxnLst>
                <a:cxn ang="0">
                  <a:pos x="64" y="152"/>
                </a:cxn>
                <a:cxn ang="0">
                  <a:pos x="48" y="136"/>
                </a:cxn>
                <a:cxn ang="0">
                  <a:pos x="48" y="104"/>
                </a:cxn>
                <a:cxn ang="0">
                  <a:pos x="80" y="72"/>
                </a:cxn>
                <a:cxn ang="0">
                  <a:pos x="112" y="56"/>
                </a:cxn>
                <a:cxn ang="0">
                  <a:pos x="120" y="48"/>
                </a:cxn>
                <a:cxn ang="0">
                  <a:pos x="128" y="48"/>
                </a:cxn>
                <a:cxn ang="0">
                  <a:pos x="136" y="40"/>
                </a:cxn>
                <a:cxn ang="0">
                  <a:pos x="160" y="32"/>
                </a:cxn>
                <a:cxn ang="0">
                  <a:pos x="184" y="24"/>
                </a:cxn>
                <a:cxn ang="0">
                  <a:pos x="216" y="16"/>
                </a:cxn>
                <a:cxn ang="0">
                  <a:pos x="216" y="8"/>
                </a:cxn>
                <a:cxn ang="0">
                  <a:pos x="200" y="0"/>
                </a:cxn>
                <a:cxn ang="0">
                  <a:pos x="184" y="0"/>
                </a:cxn>
                <a:cxn ang="0">
                  <a:pos x="144" y="24"/>
                </a:cxn>
                <a:cxn ang="0">
                  <a:pos x="136" y="24"/>
                </a:cxn>
                <a:cxn ang="0">
                  <a:pos x="136" y="24"/>
                </a:cxn>
                <a:cxn ang="0">
                  <a:pos x="128" y="16"/>
                </a:cxn>
                <a:cxn ang="0">
                  <a:pos x="112" y="16"/>
                </a:cxn>
                <a:cxn ang="0">
                  <a:pos x="104" y="24"/>
                </a:cxn>
                <a:cxn ang="0">
                  <a:pos x="96" y="24"/>
                </a:cxn>
                <a:cxn ang="0">
                  <a:pos x="72" y="40"/>
                </a:cxn>
                <a:cxn ang="0">
                  <a:pos x="56" y="48"/>
                </a:cxn>
                <a:cxn ang="0">
                  <a:pos x="40" y="48"/>
                </a:cxn>
                <a:cxn ang="0">
                  <a:pos x="48" y="56"/>
                </a:cxn>
                <a:cxn ang="0">
                  <a:pos x="48" y="64"/>
                </a:cxn>
                <a:cxn ang="0">
                  <a:pos x="24" y="80"/>
                </a:cxn>
                <a:cxn ang="0">
                  <a:pos x="32" y="88"/>
                </a:cxn>
                <a:cxn ang="0">
                  <a:pos x="32" y="96"/>
                </a:cxn>
                <a:cxn ang="0">
                  <a:pos x="32" y="96"/>
                </a:cxn>
                <a:cxn ang="0">
                  <a:pos x="16" y="96"/>
                </a:cxn>
                <a:cxn ang="0">
                  <a:pos x="8" y="104"/>
                </a:cxn>
                <a:cxn ang="0">
                  <a:pos x="8" y="112"/>
                </a:cxn>
                <a:cxn ang="0">
                  <a:pos x="8" y="120"/>
                </a:cxn>
                <a:cxn ang="0">
                  <a:pos x="0" y="128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8" y="136"/>
                </a:cxn>
                <a:cxn ang="0">
                  <a:pos x="16" y="136"/>
                </a:cxn>
                <a:cxn ang="0">
                  <a:pos x="24" y="136"/>
                </a:cxn>
                <a:cxn ang="0">
                  <a:pos x="24" y="152"/>
                </a:cxn>
                <a:cxn ang="0">
                  <a:pos x="24" y="152"/>
                </a:cxn>
                <a:cxn ang="0">
                  <a:pos x="24" y="152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40" y="160"/>
                </a:cxn>
                <a:cxn ang="0">
                  <a:pos x="40" y="160"/>
                </a:cxn>
                <a:cxn ang="0">
                  <a:pos x="72" y="160"/>
                </a:cxn>
                <a:cxn ang="0">
                  <a:pos x="72" y="160"/>
                </a:cxn>
                <a:cxn ang="0">
                  <a:pos x="72" y="152"/>
                </a:cxn>
                <a:cxn ang="0">
                  <a:pos x="64" y="152"/>
                </a:cxn>
                <a:cxn ang="0">
                  <a:pos x="72" y="160"/>
                </a:cxn>
                <a:cxn ang="0">
                  <a:pos x="64" y="152"/>
                </a:cxn>
              </a:cxnLst>
              <a:rect l="0" t="0" r="r" b="b"/>
              <a:pathLst>
                <a:path w="216" h="160">
                  <a:moveTo>
                    <a:pt x="64" y="152"/>
                  </a:moveTo>
                  <a:lnTo>
                    <a:pt x="48" y="136"/>
                  </a:lnTo>
                  <a:lnTo>
                    <a:pt x="48" y="104"/>
                  </a:lnTo>
                  <a:lnTo>
                    <a:pt x="8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36" y="40"/>
                  </a:lnTo>
                  <a:lnTo>
                    <a:pt x="160" y="32"/>
                  </a:lnTo>
                  <a:lnTo>
                    <a:pt x="184" y="24"/>
                  </a:lnTo>
                  <a:lnTo>
                    <a:pt x="216" y="16"/>
                  </a:lnTo>
                  <a:lnTo>
                    <a:pt x="216" y="8"/>
                  </a:lnTo>
                  <a:lnTo>
                    <a:pt x="200" y="0"/>
                  </a:lnTo>
                  <a:lnTo>
                    <a:pt x="184" y="0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28" y="16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16" y="96"/>
                  </a:lnTo>
                  <a:lnTo>
                    <a:pt x="8" y="104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2" y="152"/>
                  </a:lnTo>
                  <a:lnTo>
                    <a:pt x="64" y="152"/>
                  </a:lnTo>
                  <a:lnTo>
                    <a:pt x="72" y="160"/>
                  </a:lnTo>
                  <a:lnTo>
                    <a:pt x="64" y="15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6299190" y="1854173"/>
              <a:ext cx="127000" cy="7619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2"/>
                </a:cxn>
                <a:cxn ang="0">
                  <a:pos x="16" y="1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64" y="8"/>
                </a:cxn>
                <a:cxn ang="0">
                  <a:pos x="80" y="24"/>
                </a:cxn>
                <a:cxn ang="0">
                  <a:pos x="80" y="40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32" y="40"/>
                </a:cxn>
                <a:cxn ang="0">
                  <a:pos x="8" y="48"/>
                </a:cxn>
                <a:cxn ang="0">
                  <a:pos x="0" y="48"/>
                </a:cxn>
              </a:cxnLst>
              <a:rect l="0" t="0" r="r" b="b"/>
              <a:pathLst>
                <a:path w="80" h="48">
                  <a:moveTo>
                    <a:pt x="0" y="48"/>
                  </a:moveTo>
                  <a:lnTo>
                    <a:pt x="0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80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8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1" name="Freeform 24"/>
            <p:cNvSpPr>
              <a:spLocks/>
            </p:cNvSpPr>
            <p:nvPr/>
          </p:nvSpPr>
          <p:spPr bwMode="auto">
            <a:xfrm>
              <a:off x="6146791" y="1777974"/>
              <a:ext cx="165100" cy="114298"/>
            </a:xfrm>
            <a:custGeom>
              <a:avLst/>
              <a:gdLst/>
              <a:ahLst/>
              <a:cxnLst>
                <a:cxn ang="0">
                  <a:pos x="104" y="72"/>
                </a:cxn>
                <a:cxn ang="0">
                  <a:pos x="80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32" y="40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2" y="32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88" y="32"/>
                </a:cxn>
                <a:cxn ang="0">
                  <a:pos x="96" y="32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56"/>
                </a:cxn>
                <a:cxn ang="0">
                  <a:pos x="104" y="56"/>
                </a:cxn>
                <a:cxn ang="0">
                  <a:pos x="96" y="56"/>
                </a:cxn>
                <a:cxn ang="0">
                  <a:pos x="96" y="56"/>
                </a:cxn>
                <a:cxn ang="0">
                  <a:pos x="104" y="64"/>
                </a:cxn>
                <a:cxn ang="0">
                  <a:pos x="104" y="72"/>
                </a:cxn>
              </a:cxnLst>
              <a:rect l="0" t="0" r="r" b="b"/>
              <a:pathLst>
                <a:path w="104" h="72">
                  <a:moveTo>
                    <a:pt x="104" y="72"/>
                  </a:moveTo>
                  <a:lnTo>
                    <a:pt x="80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04" y="7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2" name="Freeform 25"/>
            <p:cNvSpPr>
              <a:spLocks/>
            </p:cNvSpPr>
            <p:nvPr/>
          </p:nvSpPr>
          <p:spPr bwMode="auto">
            <a:xfrm>
              <a:off x="4545006" y="1828773"/>
              <a:ext cx="280986" cy="152398"/>
            </a:xfrm>
            <a:custGeom>
              <a:avLst/>
              <a:gdLst/>
              <a:ahLst/>
              <a:cxnLst>
                <a:cxn ang="0">
                  <a:pos x="145" y="80"/>
                </a:cxn>
                <a:cxn ang="0">
                  <a:pos x="145" y="72"/>
                </a:cxn>
                <a:cxn ang="0">
                  <a:pos x="145" y="72"/>
                </a:cxn>
                <a:cxn ang="0">
                  <a:pos x="129" y="72"/>
                </a:cxn>
                <a:cxn ang="0">
                  <a:pos x="129" y="64"/>
                </a:cxn>
                <a:cxn ang="0">
                  <a:pos x="137" y="64"/>
                </a:cxn>
                <a:cxn ang="0">
                  <a:pos x="129" y="48"/>
                </a:cxn>
                <a:cxn ang="0">
                  <a:pos x="129" y="48"/>
                </a:cxn>
                <a:cxn ang="0">
                  <a:pos x="121" y="40"/>
                </a:cxn>
                <a:cxn ang="0">
                  <a:pos x="97" y="64"/>
                </a:cxn>
                <a:cxn ang="0">
                  <a:pos x="89" y="80"/>
                </a:cxn>
                <a:cxn ang="0">
                  <a:pos x="81" y="96"/>
                </a:cxn>
                <a:cxn ang="0">
                  <a:pos x="65" y="96"/>
                </a:cxn>
                <a:cxn ang="0">
                  <a:pos x="41" y="72"/>
                </a:cxn>
                <a:cxn ang="0">
                  <a:pos x="49" y="72"/>
                </a:cxn>
                <a:cxn ang="0">
                  <a:pos x="57" y="72"/>
                </a:cxn>
                <a:cxn ang="0">
                  <a:pos x="73" y="72"/>
                </a:cxn>
                <a:cxn ang="0">
                  <a:pos x="49" y="72"/>
                </a:cxn>
                <a:cxn ang="0">
                  <a:pos x="41" y="56"/>
                </a:cxn>
                <a:cxn ang="0">
                  <a:pos x="57" y="56"/>
                </a:cxn>
                <a:cxn ang="0">
                  <a:pos x="73" y="48"/>
                </a:cxn>
                <a:cxn ang="0">
                  <a:pos x="65" y="48"/>
                </a:cxn>
                <a:cxn ang="0">
                  <a:pos x="57" y="40"/>
                </a:cxn>
                <a:cxn ang="0">
                  <a:pos x="49" y="40"/>
                </a:cxn>
                <a:cxn ang="0">
                  <a:pos x="25" y="56"/>
                </a:cxn>
                <a:cxn ang="0">
                  <a:pos x="25" y="48"/>
                </a:cxn>
                <a:cxn ang="0">
                  <a:pos x="25" y="48"/>
                </a:cxn>
                <a:cxn ang="0">
                  <a:pos x="17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25" y="8"/>
                </a:cxn>
                <a:cxn ang="0">
                  <a:pos x="41" y="8"/>
                </a:cxn>
                <a:cxn ang="0">
                  <a:pos x="33" y="16"/>
                </a:cxn>
                <a:cxn ang="0">
                  <a:pos x="41" y="24"/>
                </a:cxn>
                <a:cxn ang="0">
                  <a:pos x="49" y="24"/>
                </a:cxn>
                <a:cxn ang="0">
                  <a:pos x="41" y="8"/>
                </a:cxn>
                <a:cxn ang="0">
                  <a:pos x="65" y="24"/>
                </a:cxn>
                <a:cxn ang="0">
                  <a:pos x="73" y="32"/>
                </a:cxn>
                <a:cxn ang="0">
                  <a:pos x="65" y="0"/>
                </a:cxn>
                <a:cxn ang="0">
                  <a:pos x="89" y="16"/>
                </a:cxn>
                <a:cxn ang="0">
                  <a:pos x="89" y="24"/>
                </a:cxn>
                <a:cxn ang="0">
                  <a:pos x="105" y="16"/>
                </a:cxn>
                <a:cxn ang="0">
                  <a:pos x="105" y="24"/>
                </a:cxn>
                <a:cxn ang="0">
                  <a:pos x="113" y="24"/>
                </a:cxn>
                <a:cxn ang="0">
                  <a:pos x="137" y="48"/>
                </a:cxn>
                <a:cxn ang="0">
                  <a:pos x="137" y="48"/>
                </a:cxn>
                <a:cxn ang="0">
                  <a:pos x="145" y="48"/>
                </a:cxn>
                <a:cxn ang="0">
                  <a:pos x="145" y="48"/>
                </a:cxn>
                <a:cxn ang="0">
                  <a:pos x="161" y="48"/>
                </a:cxn>
                <a:cxn ang="0">
                  <a:pos x="177" y="64"/>
                </a:cxn>
                <a:cxn ang="0">
                  <a:pos x="177" y="64"/>
                </a:cxn>
                <a:cxn ang="0">
                  <a:pos x="153" y="80"/>
                </a:cxn>
              </a:cxnLst>
              <a:rect l="0" t="0" r="r" b="b"/>
              <a:pathLst>
                <a:path w="177" h="96">
                  <a:moveTo>
                    <a:pt x="145" y="80"/>
                  </a:moveTo>
                  <a:lnTo>
                    <a:pt x="145" y="80"/>
                  </a:lnTo>
                  <a:lnTo>
                    <a:pt x="145" y="80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37" y="72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29" y="64"/>
                  </a:lnTo>
                  <a:lnTo>
                    <a:pt x="137" y="64"/>
                  </a:lnTo>
                  <a:lnTo>
                    <a:pt x="137" y="64"/>
                  </a:lnTo>
                  <a:lnTo>
                    <a:pt x="129" y="56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1" y="40"/>
                  </a:lnTo>
                  <a:lnTo>
                    <a:pt x="113" y="40"/>
                  </a:lnTo>
                  <a:lnTo>
                    <a:pt x="97" y="64"/>
                  </a:lnTo>
                  <a:lnTo>
                    <a:pt x="97" y="72"/>
                  </a:lnTo>
                  <a:lnTo>
                    <a:pt x="89" y="80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65" y="96"/>
                  </a:lnTo>
                  <a:lnTo>
                    <a:pt x="41" y="80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72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57" y="64"/>
                  </a:lnTo>
                  <a:lnTo>
                    <a:pt x="49" y="72"/>
                  </a:lnTo>
                  <a:lnTo>
                    <a:pt x="41" y="72"/>
                  </a:lnTo>
                  <a:lnTo>
                    <a:pt x="41" y="56"/>
                  </a:lnTo>
                  <a:lnTo>
                    <a:pt x="49" y="56"/>
                  </a:lnTo>
                  <a:lnTo>
                    <a:pt x="57" y="56"/>
                  </a:lnTo>
                  <a:lnTo>
                    <a:pt x="65" y="48"/>
                  </a:lnTo>
                  <a:lnTo>
                    <a:pt x="73" y="48"/>
                  </a:lnTo>
                  <a:lnTo>
                    <a:pt x="73" y="48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57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1" y="56"/>
                  </a:lnTo>
                  <a:lnTo>
                    <a:pt x="25" y="56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17" y="40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5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41" y="8"/>
                  </a:lnTo>
                  <a:lnTo>
                    <a:pt x="57" y="8"/>
                  </a:lnTo>
                  <a:lnTo>
                    <a:pt x="65" y="24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5" y="16"/>
                  </a:lnTo>
                  <a:lnTo>
                    <a:pt x="65" y="0"/>
                  </a:lnTo>
                  <a:lnTo>
                    <a:pt x="89" y="0"/>
                  </a:lnTo>
                  <a:lnTo>
                    <a:pt x="89" y="16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9" y="16"/>
                  </a:lnTo>
                  <a:lnTo>
                    <a:pt x="105" y="16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13" y="24"/>
                  </a:lnTo>
                  <a:lnTo>
                    <a:pt x="137" y="40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1" y="56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69" y="72"/>
                  </a:lnTo>
                  <a:lnTo>
                    <a:pt x="153" y="80"/>
                  </a:lnTo>
                  <a:lnTo>
                    <a:pt x="145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3" name="Freeform 26"/>
            <p:cNvSpPr>
              <a:spLocks/>
            </p:cNvSpPr>
            <p:nvPr/>
          </p:nvSpPr>
          <p:spPr bwMode="auto">
            <a:xfrm>
              <a:off x="4138607" y="2705061"/>
              <a:ext cx="88900" cy="101598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16" y="64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16"/>
                </a:cxn>
              </a:cxnLst>
              <a:rect l="0" t="0" r="r" b="b"/>
              <a:pathLst>
                <a:path w="56" h="64">
                  <a:moveTo>
                    <a:pt x="16" y="16"/>
                  </a:move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4" name="Freeform 27"/>
            <p:cNvSpPr>
              <a:spLocks/>
            </p:cNvSpPr>
            <p:nvPr/>
          </p:nvSpPr>
          <p:spPr bwMode="auto">
            <a:xfrm>
              <a:off x="4214806" y="2603462"/>
              <a:ext cx="165100" cy="241296"/>
            </a:xfrm>
            <a:custGeom>
              <a:avLst/>
              <a:gdLst/>
              <a:ahLst/>
              <a:cxnLst>
                <a:cxn ang="0">
                  <a:pos x="88" y="104"/>
                </a:cxn>
                <a:cxn ang="0">
                  <a:pos x="104" y="104"/>
                </a:cxn>
                <a:cxn ang="0">
                  <a:pos x="88" y="128"/>
                </a:cxn>
                <a:cxn ang="0">
                  <a:pos x="96" y="128"/>
                </a:cxn>
                <a:cxn ang="0">
                  <a:pos x="88" y="136"/>
                </a:cxn>
                <a:cxn ang="0">
                  <a:pos x="64" y="136"/>
                </a:cxn>
                <a:cxn ang="0">
                  <a:pos x="48" y="144"/>
                </a:cxn>
                <a:cxn ang="0">
                  <a:pos x="32" y="136"/>
                </a:cxn>
                <a:cxn ang="0">
                  <a:pos x="32" y="144"/>
                </a:cxn>
                <a:cxn ang="0">
                  <a:pos x="16" y="144"/>
                </a:cxn>
                <a:cxn ang="0">
                  <a:pos x="16" y="152"/>
                </a:cxn>
                <a:cxn ang="0">
                  <a:pos x="16" y="144"/>
                </a:cxn>
                <a:cxn ang="0">
                  <a:pos x="32" y="128"/>
                </a:cxn>
                <a:cxn ang="0">
                  <a:pos x="40" y="128"/>
                </a:cxn>
                <a:cxn ang="0">
                  <a:pos x="40" y="120"/>
                </a:cxn>
                <a:cxn ang="0">
                  <a:pos x="24" y="120"/>
                </a:cxn>
                <a:cxn ang="0">
                  <a:pos x="16" y="128"/>
                </a:cxn>
                <a:cxn ang="0">
                  <a:pos x="16" y="120"/>
                </a:cxn>
                <a:cxn ang="0">
                  <a:pos x="24" y="104"/>
                </a:cxn>
                <a:cxn ang="0">
                  <a:pos x="24" y="96"/>
                </a:cxn>
                <a:cxn ang="0">
                  <a:pos x="48" y="88"/>
                </a:cxn>
                <a:cxn ang="0">
                  <a:pos x="48" y="80"/>
                </a:cxn>
                <a:cxn ang="0">
                  <a:pos x="32" y="72"/>
                </a:cxn>
                <a:cxn ang="0">
                  <a:pos x="40" y="72"/>
                </a:cxn>
                <a:cxn ang="0">
                  <a:pos x="24" y="72"/>
                </a:cxn>
                <a:cxn ang="0">
                  <a:pos x="24" y="64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56" y="16"/>
                </a:cxn>
                <a:cxn ang="0">
                  <a:pos x="40" y="40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64" y="72"/>
                </a:cxn>
                <a:cxn ang="0">
                  <a:pos x="88" y="96"/>
                </a:cxn>
                <a:cxn ang="0">
                  <a:pos x="80" y="104"/>
                </a:cxn>
                <a:cxn ang="0">
                  <a:pos x="80" y="104"/>
                </a:cxn>
                <a:cxn ang="0">
                  <a:pos x="88" y="104"/>
                </a:cxn>
                <a:cxn ang="0">
                  <a:pos x="88" y="104"/>
                </a:cxn>
              </a:cxnLst>
              <a:rect l="0" t="0" r="r" b="b"/>
              <a:pathLst>
                <a:path w="104" h="152">
                  <a:moveTo>
                    <a:pt x="88" y="104"/>
                  </a:moveTo>
                  <a:lnTo>
                    <a:pt x="88" y="104"/>
                  </a:lnTo>
                  <a:lnTo>
                    <a:pt x="88" y="104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88" y="136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32" y="136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24" y="120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40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80" y="80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5" name="Freeform 28"/>
            <p:cNvSpPr>
              <a:spLocks/>
            </p:cNvSpPr>
            <p:nvPr/>
          </p:nvSpPr>
          <p:spPr bwMode="auto">
            <a:xfrm>
              <a:off x="3871907" y="2362165"/>
              <a:ext cx="203200" cy="88899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40"/>
                </a:cxn>
                <a:cxn ang="0">
                  <a:pos x="88" y="48"/>
                </a:cxn>
                <a:cxn ang="0">
                  <a:pos x="64" y="56"/>
                </a:cxn>
                <a:cxn ang="0">
                  <a:pos x="48" y="56"/>
                </a:cxn>
                <a:cxn ang="0">
                  <a:pos x="24" y="48"/>
                </a:cxn>
                <a:cxn ang="0">
                  <a:pos x="16" y="40"/>
                </a:cxn>
                <a:cxn ang="0">
                  <a:pos x="16" y="40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6" y="8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12" y="16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128" y="32"/>
                </a:cxn>
                <a:cxn ang="0">
                  <a:pos x="120" y="32"/>
                </a:cxn>
              </a:cxnLst>
              <a:rect l="0" t="0" r="r" b="b"/>
              <a:pathLst>
                <a:path w="128" h="56">
                  <a:moveTo>
                    <a:pt x="120" y="32"/>
                  </a:moveTo>
                  <a:lnTo>
                    <a:pt x="112" y="40"/>
                  </a:lnTo>
                  <a:lnTo>
                    <a:pt x="88" y="48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6" name="Freeform 29"/>
            <p:cNvSpPr>
              <a:spLocks/>
            </p:cNvSpPr>
            <p:nvPr/>
          </p:nvSpPr>
          <p:spPr bwMode="auto">
            <a:xfrm>
              <a:off x="1979610" y="2108169"/>
              <a:ext cx="355600" cy="190497"/>
            </a:xfrm>
            <a:custGeom>
              <a:avLst/>
              <a:gdLst/>
              <a:ahLst/>
              <a:cxnLst>
                <a:cxn ang="0">
                  <a:pos x="200" y="96"/>
                </a:cxn>
                <a:cxn ang="0">
                  <a:pos x="208" y="96"/>
                </a:cxn>
                <a:cxn ang="0">
                  <a:pos x="208" y="112"/>
                </a:cxn>
                <a:cxn ang="0">
                  <a:pos x="184" y="112"/>
                </a:cxn>
                <a:cxn ang="0">
                  <a:pos x="152" y="104"/>
                </a:cxn>
                <a:cxn ang="0">
                  <a:pos x="128" y="112"/>
                </a:cxn>
                <a:cxn ang="0">
                  <a:pos x="112" y="120"/>
                </a:cxn>
                <a:cxn ang="0">
                  <a:pos x="72" y="120"/>
                </a:cxn>
                <a:cxn ang="0">
                  <a:pos x="64" y="104"/>
                </a:cxn>
                <a:cxn ang="0">
                  <a:pos x="40" y="104"/>
                </a:cxn>
                <a:cxn ang="0">
                  <a:pos x="16" y="88"/>
                </a:cxn>
                <a:cxn ang="0">
                  <a:pos x="32" y="80"/>
                </a:cxn>
                <a:cxn ang="0">
                  <a:pos x="72" y="80"/>
                </a:cxn>
                <a:cxn ang="0">
                  <a:pos x="64" y="72"/>
                </a:cxn>
                <a:cxn ang="0">
                  <a:pos x="40" y="72"/>
                </a:cxn>
                <a:cxn ang="0">
                  <a:pos x="8" y="72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0" y="32"/>
                </a:cxn>
                <a:cxn ang="0">
                  <a:pos x="56" y="8"/>
                </a:cxn>
                <a:cxn ang="0">
                  <a:pos x="72" y="16"/>
                </a:cxn>
                <a:cxn ang="0">
                  <a:pos x="96" y="32"/>
                </a:cxn>
                <a:cxn ang="0">
                  <a:pos x="96" y="32"/>
                </a:cxn>
                <a:cxn ang="0">
                  <a:pos x="104" y="16"/>
                </a:cxn>
                <a:cxn ang="0">
                  <a:pos x="112" y="16"/>
                </a:cxn>
                <a:cxn ang="0">
                  <a:pos x="128" y="40"/>
                </a:cxn>
                <a:cxn ang="0">
                  <a:pos x="144" y="40"/>
                </a:cxn>
                <a:cxn ang="0">
                  <a:pos x="136" y="40"/>
                </a:cxn>
                <a:cxn ang="0">
                  <a:pos x="128" y="8"/>
                </a:cxn>
                <a:cxn ang="0">
                  <a:pos x="144" y="8"/>
                </a:cxn>
                <a:cxn ang="0">
                  <a:pos x="152" y="8"/>
                </a:cxn>
                <a:cxn ang="0">
                  <a:pos x="152" y="0"/>
                </a:cxn>
                <a:cxn ang="0">
                  <a:pos x="176" y="8"/>
                </a:cxn>
                <a:cxn ang="0">
                  <a:pos x="168" y="32"/>
                </a:cxn>
                <a:cxn ang="0">
                  <a:pos x="184" y="64"/>
                </a:cxn>
                <a:cxn ang="0">
                  <a:pos x="224" y="88"/>
                </a:cxn>
                <a:cxn ang="0">
                  <a:pos x="224" y="96"/>
                </a:cxn>
                <a:cxn ang="0">
                  <a:pos x="208" y="88"/>
                </a:cxn>
              </a:cxnLst>
              <a:rect l="0" t="0" r="r" b="b"/>
              <a:pathLst>
                <a:path w="224" h="120">
                  <a:moveTo>
                    <a:pt x="200" y="88"/>
                  </a:moveTo>
                  <a:lnTo>
                    <a:pt x="200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6" y="104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84" y="112"/>
                  </a:lnTo>
                  <a:lnTo>
                    <a:pt x="160" y="104"/>
                  </a:lnTo>
                  <a:lnTo>
                    <a:pt x="152" y="104"/>
                  </a:lnTo>
                  <a:lnTo>
                    <a:pt x="144" y="104"/>
                  </a:lnTo>
                  <a:lnTo>
                    <a:pt x="128" y="11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2" y="10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3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40"/>
                  </a:lnTo>
                  <a:lnTo>
                    <a:pt x="136" y="48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8" y="16"/>
                  </a:lnTo>
                  <a:lnTo>
                    <a:pt x="128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176" y="8"/>
                  </a:lnTo>
                  <a:lnTo>
                    <a:pt x="168" y="16"/>
                  </a:lnTo>
                  <a:lnTo>
                    <a:pt x="168" y="32"/>
                  </a:lnTo>
                  <a:lnTo>
                    <a:pt x="184" y="56"/>
                  </a:lnTo>
                  <a:lnTo>
                    <a:pt x="184" y="64"/>
                  </a:lnTo>
                  <a:lnTo>
                    <a:pt x="216" y="80"/>
                  </a:lnTo>
                  <a:lnTo>
                    <a:pt x="224" y="88"/>
                  </a:lnTo>
                  <a:lnTo>
                    <a:pt x="224" y="88"/>
                  </a:lnTo>
                  <a:lnTo>
                    <a:pt x="224" y="96"/>
                  </a:lnTo>
                  <a:lnTo>
                    <a:pt x="216" y="88"/>
                  </a:lnTo>
                  <a:lnTo>
                    <a:pt x="208" y="88"/>
                  </a:lnTo>
                  <a:lnTo>
                    <a:pt x="200" y="8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7" name="Freeform 30"/>
            <p:cNvSpPr>
              <a:spLocks/>
            </p:cNvSpPr>
            <p:nvPr/>
          </p:nvSpPr>
          <p:spPr bwMode="auto">
            <a:xfrm>
              <a:off x="1839910" y="2070070"/>
              <a:ext cx="203200" cy="139698"/>
            </a:xfrm>
            <a:custGeom>
              <a:avLst/>
              <a:gdLst/>
              <a:ahLst/>
              <a:cxnLst>
                <a:cxn ang="0">
                  <a:pos x="24" y="80"/>
                </a:cxn>
                <a:cxn ang="0">
                  <a:pos x="24" y="72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24" y="3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88" y="16"/>
                </a:cxn>
                <a:cxn ang="0">
                  <a:pos x="96" y="8"/>
                </a:cxn>
                <a:cxn ang="0">
                  <a:pos x="104" y="8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104" y="40"/>
                </a:cxn>
                <a:cxn ang="0">
                  <a:pos x="88" y="40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40" y="88"/>
                </a:cxn>
                <a:cxn ang="0">
                  <a:pos x="32" y="80"/>
                </a:cxn>
                <a:cxn ang="0">
                  <a:pos x="24" y="80"/>
                </a:cxn>
              </a:cxnLst>
              <a:rect l="0" t="0" r="r" b="b"/>
              <a:pathLst>
                <a:path w="128" h="88">
                  <a:moveTo>
                    <a:pt x="24" y="80"/>
                  </a:moveTo>
                  <a:lnTo>
                    <a:pt x="2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04" y="40"/>
                  </a:lnTo>
                  <a:lnTo>
                    <a:pt x="88" y="40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8" name="Freeform 31"/>
            <p:cNvSpPr>
              <a:spLocks/>
            </p:cNvSpPr>
            <p:nvPr/>
          </p:nvSpPr>
          <p:spPr bwMode="auto">
            <a:xfrm>
              <a:off x="2551109" y="2108169"/>
              <a:ext cx="571499" cy="406394"/>
            </a:xfrm>
            <a:custGeom>
              <a:avLst/>
              <a:gdLst/>
              <a:ahLst/>
              <a:cxnLst>
                <a:cxn ang="0">
                  <a:pos x="320" y="192"/>
                </a:cxn>
                <a:cxn ang="0">
                  <a:pos x="280" y="168"/>
                </a:cxn>
                <a:cxn ang="0">
                  <a:pos x="288" y="168"/>
                </a:cxn>
                <a:cxn ang="0">
                  <a:pos x="288" y="176"/>
                </a:cxn>
                <a:cxn ang="0">
                  <a:pos x="280" y="176"/>
                </a:cxn>
                <a:cxn ang="0">
                  <a:pos x="288" y="176"/>
                </a:cxn>
                <a:cxn ang="0">
                  <a:pos x="304" y="200"/>
                </a:cxn>
                <a:cxn ang="0">
                  <a:pos x="312" y="200"/>
                </a:cxn>
                <a:cxn ang="0">
                  <a:pos x="320" y="208"/>
                </a:cxn>
                <a:cxn ang="0">
                  <a:pos x="328" y="224"/>
                </a:cxn>
                <a:cxn ang="0">
                  <a:pos x="320" y="240"/>
                </a:cxn>
                <a:cxn ang="0">
                  <a:pos x="280" y="216"/>
                </a:cxn>
                <a:cxn ang="0">
                  <a:pos x="272" y="224"/>
                </a:cxn>
                <a:cxn ang="0">
                  <a:pos x="296" y="256"/>
                </a:cxn>
                <a:cxn ang="0">
                  <a:pos x="248" y="240"/>
                </a:cxn>
                <a:cxn ang="0">
                  <a:pos x="232" y="224"/>
                </a:cxn>
                <a:cxn ang="0">
                  <a:pos x="200" y="200"/>
                </a:cxn>
                <a:cxn ang="0">
                  <a:pos x="176" y="208"/>
                </a:cxn>
                <a:cxn ang="0">
                  <a:pos x="152" y="192"/>
                </a:cxn>
                <a:cxn ang="0">
                  <a:pos x="184" y="184"/>
                </a:cxn>
                <a:cxn ang="0">
                  <a:pos x="208" y="176"/>
                </a:cxn>
                <a:cxn ang="0">
                  <a:pos x="208" y="160"/>
                </a:cxn>
                <a:cxn ang="0">
                  <a:pos x="224" y="136"/>
                </a:cxn>
                <a:cxn ang="0">
                  <a:pos x="168" y="112"/>
                </a:cxn>
                <a:cxn ang="0">
                  <a:pos x="168" y="104"/>
                </a:cxn>
                <a:cxn ang="0">
                  <a:pos x="168" y="96"/>
                </a:cxn>
                <a:cxn ang="0">
                  <a:pos x="128" y="96"/>
                </a:cxn>
                <a:cxn ang="0">
                  <a:pos x="120" y="88"/>
                </a:cxn>
                <a:cxn ang="0">
                  <a:pos x="88" y="88"/>
                </a:cxn>
                <a:cxn ang="0">
                  <a:pos x="40" y="80"/>
                </a:cxn>
                <a:cxn ang="0">
                  <a:pos x="24" y="80"/>
                </a:cxn>
                <a:cxn ang="0">
                  <a:pos x="16" y="64"/>
                </a:cxn>
                <a:cxn ang="0">
                  <a:pos x="32" y="64"/>
                </a:cxn>
                <a:cxn ang="0">
                  <a:pos x="8" y="56"/>
                </a:cxn>
                <a:cxn ang="0">
                  <a:pos x="8" y="24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40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56" y="40"/>
                </a:cxn>
                <a:cxn ang="0">
                  <a:pos x="88" y="0"/>
                </a:cxn>
                <a:cxn ang="0">
                  <a:pos x="120" y="32"/>
                </a:cxn>
                <a:cxn ang="0">
                  <a:pos x="128" y="32"/>
                </a:cxn>
                <a:cxn ang="0">
                  <a:pos x="152" y="24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56" y="64"/>
                </a:cxn>
                <a:cxn ang="0">
                  <a:pos x="272" y="80"/>
                </a:cxn>
                <a:cxn ang="0">
                  <a:pos x="288" y="80"/>
                </a:cxn>
                <a:cxn ang="0">
                  <a:pos x="280" y="96"/>
                </a:cxn>
                <a:cxn ang="0">
                  <a:pos x="296" y="104"/>
                </a:cxn>
                <a:cxn ang="0">
                  <a:pos x="280" y="112"/>
                </a:cxn>
                <a:cxn ang="0">
                  <a:pos x="296" y="112"/>
                </a:cxn>
                <a:cxn ang="0">
                  <a:pos x="320" y="128"/>
                </a:cxn>
                <a:cxn ang="0">
                  <a:pos x="328" y="144"/>
                </a:cxn>
                <a:cxn ang="0">
                  <a:pos x="360" y="152"/>
                </a:cxn>
                <a:cxn ang="0">
                  <a:pos x="344" y="168"/>
                </a:cxn>
                <a:cxn ang="0">
                  <a:pos x="344" y="176"/>
                </a:cxn>
              </a:cxnLst>
              <a:rect l="0" t="0" r="r" b="b"/>
              <a:pathLst>
                <a:path w="360" h="256">
                  <a:moveTo>
                    <a:pt x="336" y="176"/>
                  </a:moveTo>
                  <a:lnTo>
                    <a:pt x="336" y="192"/>
                  </a:lnTo>
                  <a:lnTo>
                    <a:pt x="320" y="192"/>
                  </a:lnTo>
                  <a:lnTo>
                    <a:pt x="296" y="160"/>
                  </a:lnTo>
                  <a:lnTo>
                    <a:pt x="288" y="160"/>
                  </a:lnTo>
                  <a:lnTo>
                    <a:pt x="280" y="168"/>
                  </a:lnTo>
                  <a:lnTo>
                    <a:pt x="288" y="168"/>
                  </a:lnTo>
                  <a:lnTo>
                    <a:pt x="288" y="168"/>
                  </a:lnTo>
                  <a:lnTo>
                    <a:pt x="288" y="168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8" y="192"/>
                  </a:lnTo>
                  <a:lnTo>
                    <a:pt x="296" y="200"/>
                  </a:lnTo>
                  <a:lnTo>
                    <a:pt x="304" y="200"/>
                  </a:lnTo>
                  <a:lnTo>
                    <a:pt x="304" y="200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20" y="200"/>
                  </a:lnTo>
                  <a:lnTo>
                    <a:pt x="320" y="200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0" y="232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312" y="240"/>
                  </a:lnTo>
                  <a:lnTo>
                    <a:pt x="280" y="224"/>
                  </a:lnTo>
                  <a:lnTo>
                    <a:pt x="280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72" y="224"/>
                  </a:lnTo>
                  <a:lnTo>
                    <a:pt x="304" y="240"/>
                  </a:lnTo>
                  <a:lnTo>
                    <a:pt x="304" y="256"/>
                  </a:lnTo>
                  <a:lnTo>
                    <a:pt x="296" y="256"/>
                  </a:lnTo>
                  <a:lnTo>
                    <a:pt x="296" y="256"/>
                  </a:lnTo>
                  <a:lnTo>
                    <a:pt x="280" y="248"/>
                  </a:lnTo>
                  <a:lnTo>
                    <a:pt x="248" y="240"/>
                  </a:lnTo>
                  <a:lnTo>
                    <a:pt x="232" y="232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24" y="216"/>
                  </a:lnTo>
                  <a:lnTo>
                    <a:pt x="200" y="200"/>
                  </a:lnTo>
                  <a:lnTo>
                    <a:pt x="192" y="208"/>
                  </a:lnTo>
                  <a:lnTo>
                    <a:pt x="184" y="200"/>
                  </a:lnTo>
                  <a:lnTo>
                    <a:pt x="176" y="208"/>
                  </a:lnTo>
                  <a:lnTo>
                    <a:pt x="168" y="208"/>
                  </a:lnTo>
                  <a:lnTo>
                    <a:pt x="152" y="200"/>
                  </a:lnTo>
                  <a:lnTo>
                    <a:pt x="152" y="192"/>
                  </a:lnTo>
                  <a:lnTo>
                    <a:pt x="160" y="184"/>
                  </a:lnTo>
                  <a:lnTo>
                    <a:pt x="168" y="184"/>
                  </a:lnTo>
                  <a:lnTo>
                    <a:pt x="184" y="184"/>
                  </a:lnTo>
                  <a:lnTo>
                    <a:pt x="200" y="184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0" y="176"/>
                  </a:lnTo>
                  <a:lnTo>
                    <a:pt x="200" y="168"/>
                  </a:lnTo>
                  <a:lnTo>
                    <a:pt x="208" y="160"/>
                  </a:lnTo>
                  <a:lnTo>
                    <a:pt x="216" y="160"/>
                  </a:lnTo>
                  <a:lnTo>
                    <a:pt x="224" y="144"/>
                  </a:lnTo>
                  <a:lnTo>
                    <a:pt x="224" y="136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68" y="96"/>
                  </a:lnTo>
                  <a:lnTo>
                    <a:pt x="152" y="80"/>
                  </a:lnTo>
                  <a:lnTo>
                    <a:pt x="144" y="80"/>
                  </a:lnTo>
                  <a:lnTo>
                    <a:pt x="128" y="96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04" y="88"/>
                  </a:lnTo>
                  <a:lnTo>
                    <a:pt x="88" y="88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56" y="8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52" y="24"/>
                  </a:lnTo>
                  <a:lnTo>
                    <a:pt x="184" y="24"/>
                  </a:lnTo>
                  <a:lnTo>
                    <a:pt x="200" y="40"/>
                  </a:lnTo>
                  <a:lnTo>
                    <a:pt x="208" y="48"/>
                  </a:lnTo>
                  <a:lnTo>
                    <a:pt x="216" y="48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40" y="64"/>
                  </a:lnTo>
                  <a:lnTo>
                    <a:pt x="240" y="64"/>
                  </a:lnTo>
                  <a:lnTo>
                    <a:pt x="256" y="64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8" y="80"/>
                  </a:lnTo>
                  <a:lnTo>
                    <a:pt x="288" y="88"/>
                  </a:lnTo>
                  <a:lnTo>
                    <a:pt x="288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296" y="96"/>
                  </a:lnTo>
                  <a:lnTo>
                    <a:pt x="296" y="104"/>
                  </a:lnTo>
                  <a:lnTo>
                    <a:pt x="296" y="104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8" y="112"/>
                  </a:lnTo>
                  <a:lnTo>
                    <a:pt x="296" y="112"/>
                  </a:lnTo>
                  <a:lnTo>
                    <a:pt x="296" y="112"/>
                  </a:lnTo>
                  <a:lnTo>
                    <a:pt x="296" y="128"/>
                  </a:lnTo>
                  <a:lnTo>
                    <a:pt x="320" y="128"/>
                  </a:lnTo>
                  <a:lnTo>
                    <a:pt x="320" y="128"/>
                  </a:lnTo>
                  <a:lnTo>
                    <a:pt x="320" y="144"/>
                  </a:lnTo>
                  <a:lnTo>
                    <a:pt x="328" y="144"/>
                  </a:lnTo>
                  <a:lnTo>
                    <a:pt x="336" y="144"/>
                  </a:lnTo>
                  <a:lnTo>
                    <a:pt x="344" y="152"/>
                  </a:lnTo>
                  <a:lnTo>
                    <a:pt x="360" y="152"/>
                  </a:lnTo>
                  <a:lnTo>
                    <a:pt x="360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36" y="17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9" name="Freeform 32"/>
            <p:cNvSpPr>
              <a:spLocks/>
            </p:cNvSpPr>
            <p:nvPr/>
          </p:nvSpPr>
          <p:spPr bwMode="auto">
            <a:xfrm>
              <a:off x="2513010" y="1689076"/>
              <a:ext cx="609599" cy="317496"/>
            </a:xfrm>
            <a:custGeom>
              <a:avLst/>
              <a:gdLst/>
              <a:ahLst/>
              <a:cxnLst>
                <a:cxn ang="0">
                  <a:pos x="312" y="16"/>
                </a:cxn>
                <a:cxn ang="0">
                  <a:pos x="352" y="8"/>
                </a:cxn>
                <a:cxn ang="0">
                  <a:pos x="384" y="24"/>
                </a:cxn>
                <a:cxn ang="0">
                  <a:pos x="368" y="40"/>
                </a:cxn>
                <a:cxn ang="0">
                  <a:pos x="312" y="48"/>
                </a:cxn>
                <a:cxn ang="0">
                  <a:pos x="344" y="48"/>
                </a:cxn>
                <a:cxn ang="0">
                  <a:pos x="344" y="56"/>
                </a:cxn>
                <a:cxn ang="0">
                  <a:pos x="256" y="104"/>
                </a:cxn>
                <a:cxn ang="0">
                  <a:pos x="240" y="104"/>
                </a:cxn>
                <a:cxn ang="0">
                  <a:pos x="208" y="112"/>
                </a:cxn>
                <a:cxn ang="0">
                  <a:pos x="216" y="120"/>
                </a:cxn>
                <a:cxn ang="0">
                  <a:pos x="216" y="128"/>
                </a:cxn>
                <a:cxn ang="0">
                  <a:pos x="208" y="128"/>
                </a:cxn>
                <a:cxn ang="0">
                  <a:pos x="216" y="136"/>
                </a:cxn>
                <a:cxn ang="0">
                  <a:pos x="200" y="152"/>
                </a:cxn>
                <a:cxn ang="0">
                  <a:pos x="176" y="152"/>
                </a:cxn>
                <a:cxn ang="0">
                  <a:pos x="160" y="176"/>
                </a:cxn>
                <a:cxn ang="0">
                  <a:pos x="168" y="184"/>
                </a:cxn>
                <a:cxn ang="0">
                  <a:pos x="176" y="192"/>
                </a:cxn>
                <a:cxn ang="0">
                  <a:pos x="136" y="192"/>
                </a:cxn>
                <a:cxn ang="0">
                  <a:pos x="96" y="192"/>
                </a:cxn>
                <a:cxn ang="0">
                  <a:pos x="48" y="192"/>
                </a:cxn>
                <a:cxn ang="0">
                  <a:pos x="40" y="192"/>
                </a:cxn>
                <a:cxn ang="0">
                  <a:pos x="64" y="176"/>
                </a:cxn>
                <a:cxn ang="0">
                  <a:pos x="56" y="152"/>
                </a:cxn>
                <a:cxn ang="0">
                  <a:pos x="80" y="168"/>
                </a:cxn>
                <a:cxn ang="0">
                  <a:pos x="96" y="168"/>
                </a:cxn>
                <a:cxn ang="0">
                  <a:pos x="72" y="144"/>
                </a:cxn>
                <a:cxn ang="0">
                  <a:pos x="64" y="144"/>
                </a:cxn>
                <a:cxn ang="0">
                  <a:pos x="56" y="152"/>
                </a:cxn>
                <a:cxn ang="0">
                  <a:pos x="80" y="128"/>
                </a:cxn>
                <a:cxn ang="0">
                  <a:pos x="64" y="96"/>
                </a:cxn>
                <a:cxn ang="0">
                  <a:pos x="72" y="96"/>
                </a:cxn>
                <a:cxn ang="0">
                  <a:pos x="72" y="88"/>
                </a:cxn>
                <a:cxn ang="0">
                  <a:pos x="80" y="88"/>
                </a:cxn>
                <a:cxn ang="0">
                  <a:pos x="120" y="104"/>
                </a:cxn>
                <a:cxn ang="0">
                  <a:pos x="120" y="96"/>
                </a:cxn>
                <a:cxn ang="0">
                  <a:pos x="112" y="88"/>
                </a:cxn>
                <a:cxn ang="0">
                  <a:pos x="152" y="80"/>
                </a:cxn>
                <a:cxn ang="0">
                  <a:pos x="152" y="72"/>
                </a:cxn>
                <a:cxn ang="0">
                  <a:pos x="104" y="80"/>
                </a:cxn>
                <a:cxn ang="0">
                  <a:pos x="72" y="80"/>
                </a:cxn>
                <a:cxn ang="0">
                  <a:pos x="72" y="72"/>
                </a:cxn>
                <a:cxn ang="0">
                  <a:pos x="40" y="80"/>
                </a:cxn>
                <a:cxn ang="0">
                  <a:pos x="40" y="64"/>
                </a:cxn>
                <a:cxn ang="0">
                  <a:pos x="24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0" y="48"/>
                </a:cxn>
                <a:cxn ang="0">
                  <a:pos x="32" y="32"/>
                </a:cxn>
                <a:cxn ang="0">
                  <a:pos x="56" y="32"/>
                </a:cxn>
                <a:cxn ang="0">
                  <a:pos x="80" y="24"/>
                </a:cxn>
                <a:cxn ang="0">
                  <a:pos x="104" y="32"/>
                </a:cxn>
                <a:cxn ang="0">
                  <a:pos x="128" y="8"/>
                </a:cxn>
                <a:cxn ang="0">
                  <a:pos x="144" y="8"/>
                </a:cxn>
                <a:cxn ang="0">
                  <a:pos x="200" y="0"/>
                </a:cxn>
                <a:cxn ang="0">
                  <a:pos x="224" y="0"/>
                </a:cxn>
                <a:cxn ang="0">
                  <a:pos x="256" y="0"/>
                </a:cxn>
                <a:cxn ang="0">
                  <a:pos x="312" y="8"/>
                </a:cxn>
              </a:cxnLst>
              <a:rect l="0" t="0" r="r" b="b"/>
              <a:pathLst>
                <a:path w="384" h="200">
                  <a:moveTo>
                    <a:pt x="312" y="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44" y="8"/>
                  </a:lnTo>
                  <a:lnTo>
                    <a:pt x="344" y="8"/>
                  </a:lnTo>
                  <a:lnTo>
                    <a:pt x="352" y="8"/>
                  </a:lnTo>
                  <a:lnTo>
                    <a:pt x="352" y="16"/>
                  </a:lnTo>
                  <a:lnTo>
                    <a:pt x="360" y="16"/>
                  </a:lnTo>
                  <a:lnTo>
                    <a:pt x="384" y="24"/>
                  </a:lnTo>
                  <a:lnTo>
                    <a:pt x="384" y="32"/>
                  </a:lnTo>
                  <a:lnTo>
                    <a:pt x="376" y="32"/>
                  </a:lnTo>
                  <a:lnTo>
                    <a:pt x="368" y="40"/>
                  </a:lnTo>
                  <a:lnTo>
                    <a:pt x="320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36" y="48"/>
                  </a:lnTo>
                  <a:lnTo>
                    <a:pt x="344" y="48"/>
                  </a:lnTo>
                  <a:lnTo>
                    <a:pt x="344" y="48"/>
                  </a:lnTo>
                  <a:lnTo>
                    <a:pt x="344" y="48"/>
                  </a:lnTo>
                  <a:lnTo>
                    <a:pt x="344" y="56"/>
                  </a:lnTo>
                  <a:lnTo>
                    <a:pt x="320" y="64"/>
                  </a:lnTo>
                  <a:lnTo>
                    <a:pt x="288" y="7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12"/>
                  </a:lnTo>
                  <a:lnTo>
                    <a:pt x="208" y="112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6" y="152"/>
                  </a:lnTo>
                  <a:lnTo>
                    <a:pt x="176" y="152"/>
                  </a:lnTo>
                  <a:lnTo>
                    <a:pt x="176" y="160"/>
                  </a:lnTo>
                  <a:lnTo>
                    <a:pt x="176" y="168"/>
                  </a:lnTo>
                  <a:lnTo>
                    <a:pt x="160" y="176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68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6" y="192"/>
                  </a:lnTo>
                  <a:lnTo>
                    <a:pt x="152" y="200"/>
                  </a:lnTo>
                  <a:lnTo>
                    <a:pt x="136" y="200"/>
                  </a:lnTo>
                  <a:lnTo>
                    <a:pt x="136" y="192"/>
                  </a:lnTo>
                  <a:lnTo>
                    <a:pt x="128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88" y="200"/>
                  </a:lnTo>
                  <a:lnTo>
                    <a:pt x="72" y="200"/>
                  </a:lnTo>
                  <a:lnTo>
                    <a:pt x="48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48" y="160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0" y="168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96" y="168"/>
                  </a:lnTo>
                  <a:lnTo>
                    <a:pt x="88" y="160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64" y="144"/>
                  </a:lnTo>
                  <a:lnTo>
                    <a:pt x="64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96" y="88"/>
                  </a:lnTo>
                  <a:lnTo>
                    <a:pt x="104" y="88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36" y="80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40" y="80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32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24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8"/>
                  </a:lnTo>
                  <a:lnTo>
                    <a:pt x="31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0" name="Freeform 33"/>
            <p:cNvSpPr>
              <a:spLocks/>
            </p:cNvSpPr>
            <p:nvPr/>
          </p:nvSpPr>
          <p:spPr bwMode="auto">
            <a:xfrm>
              <a:off x="3173408" y="2806659"/>
              <a:ext cx="127000" cy="12699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8" y="56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40"/>
                </a:cxn>
                <a:cxn ang="0">
                  <a:pos x="24" y="24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72" y="48"/>
                </a:cxn>
                <a:cxn ang="0">
                  <a:pos x="64" y="56"/>
                </a:cxn>
                <a:cxn ang="0">
                  <a:pos x="64" y="56"/>
                </a:cxn>
                <a:cxn ang="0">
                  <a:pos x="72" y="56"/>
                </a:cxn>
                <a:cxn ang="0">
                  <a:pos x="72" y="64"/>
                </a:cxn>
                <a:cxn ang="0">
                  <a:pos x="72" y="64"/>
                </a:cxn>
                <a:cxn ang="0">
                  <a:pos x="72" y="56"/>
                </a:cxn>
                <a:cxn ang="0">
                  <a:pos x="80" y="64"/>
                </a:cxn>
                <a:cxn ang="0">
                  <a:pos x="80" y="80"/>
                </a:cxn>
                <a:cxn ang="0">
                  <a:pos x="64" y="80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64" y="64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72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64"/>
                </a:cxn>
                <a:cxn ang="0">
                  <a:pos x="0" y="64"/>
                </a:cxn>
              </a:cxnLst>
              <a:rect l="0" t="0" r="r" b="b"/>
              <a:pathLst>
                <a:path w="80" h="80">
                  <a:moveTo>
                    <a:pt x="0" y="6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24" y="2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80" y="64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1" name="Freeform 34"/>
            <p:cNvSpPr>
              <a:spLocks/>
            </p:cNvSpPr>
            <p:nvPr/>
          </p:nvSpPr>
          <p:spPr bwMode="auto">
            <a:xfrm>
              <a:off x="7048489" y="1993871"/>
              <a:ext cx="152400" cy="63499"/>
            </a:xfrm>
            <a:custGeom>
              <a:avLst/>
              <a:gdLst/>
              <a:ahLst/>
              <a:cxnLst>
                <a:cxn ang="0">
                  <a:pos x="72" y="32"/>
                </a:cxn>
                <a:cxn ang="0">
                  <a:pos x="64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0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8" y="8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6" y="24"/>
                </a:cxn>
                <a:cxn ang="0">
                  <a:pos x="88" y="32"/>
                </a:cxn>
                <a:cxn ang="0">
                  <a:pos x="88" y="32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72" y="32"/>
                </a:cxn>
              </a:cxnLst>
              <a:rect l="0" t="0" r="r" b="b"/>
              <a:pathLst>
                <a:path w="96" h="40">
                  <a:moveTo>
                    <a:pt x="72" y="32"/>
                  </a:move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2" name="Freeform 35"/>
            <p:cNvSpPr>
              <a:spLocks/>
            </p:cNvSpPr>
            <p:nvPr/>
          </p:nvSpPr>
          <p:spPr bwMode="auto">
            <a:xfrm>
              <a:off x="2005010" y="1981172"/>
              <a:ext cx="241300" cy="101598"/>
            </a:xfrm>
            <a:custGeom>
              <a:avLst/>
              <a:gdLst/>
              <a:ahLst/>
              <a:cxnLst>
                <a:cxn ang="0">
                  <a:pos x="40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32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104" y="32"/>
                </a:cxn>
                <a:cxn ang="0">
                  <a:pos x="104" y="24"/>
                </a:cxn>
                <a:cxn ang="0">
                  <a:pos x="96" y="24"/>
                </a:cxn>
                <a:cxn ang="0">
                  <a:pos x="104" y="24"/>
                </a:cxn>
                <a:cxn ang="0">
                  <a:pos x="104" y="16"/>
                </a:cxn>
                <a:cxn ang="0">
                  <a:pos x="88" y="8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28" y="24"/>
                </a:cxn>
                <a:cxn ang="0">
                  <a:pos x="152" y="16"/>
                </a:cxn>
                <a:cxn ang="0">
                  <a:pos x="144" y="48"/>
                </a:cxn>
                <a:cxn ang="0">
                  <a:pos x="136" y="48"/>
                </a:cxn>
                <a:cxn ang="0">
                  <a:pos x="112" y="48"/>
                </a:cxn>
                <a:cxn ang="0">
                  <a:pos x="96" y="48"/>
                </a:cxn>
                <a:cxn ang="0">
                  <a:pos x="64" y="64"/>
                </a:cxn>
              </a:cxnLst>
              <a:rect l="0" t="0" r="r" b="b"/>
              <a:pathLst>
                <a:path w="152" h="64">
                  <a:moveTo>
                    <a:pt x="40" y="64"/>
                  </a:move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52" y="32"/>
                  </a:lnTo>
                  <a:lnTo>
                    <a:pt x="144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20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40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3" name="Freeform 36"/>
            <p:cNvSpPr>
              <a:spLocks/>
            </p:cNvSpPr>
            <p:nvPr/>
          </p:nvSpPr>
          <p:spPr bwMode="auto">
            <a:xfrm>
              <a:off x="1903410" y="1955772"/>
              <a:ext cx="139700" cy="63499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0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8" y="0"/>
                </a:cxn>
                <a:cxn ang="0">
                  <a:pos x="88" y="8"/>
                </a:cxn>
              </a:cxnLst>
              <a:rect l="0" t="0" r="r" b="b"/>
              <a:pathLst>
                <a:path w="88" h="40">
                  <a:moveTo>
                    <a:pt x="88" y="8"/>
                  </a:moveTo>
                  <a:lnTo>
                    <a:pt x="80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8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4" name="Freeform 37"/>
            <p:cNvSpPr>
              <a:spLocks/>
            </p:cNvSpPr>
            <p:nvPr/>
          </p:nvSpPr>
          <p:spPr bwMode="auto">
            <a:xfrm>
              <a:off x="2309809" y="2108169"/>
              <a:ext cx="114300" cy="88899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72" y="40"/>
                </a:cxn>
                <a:cxn ang="0">
                  <a:pos x="72" y="48"/>
                </a:cxn>
                <a:cxn ang="0">
                  <a:pos x="56" y="56"/>
                </a:cxn>
                <a:cxn ang="0">
                  <a:pos x="48" y="56"/>
                </a:cxn>
                <a:cxn ang="0">
                  <a:pos x="40" y="48"/>
                </a:cxn>
                <a:cxn ang="0">
                  <a:pos x="16" y="4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24"/>
                </a:cxn>
              </a:cxnLst>
              <a:rect l="0" t="0" r="r" b="b"/>
              <a:pathLst>
                <a:path w="72" h="56">
                  <a:moveTo>
                    <a:pt x="64" y="24"/>
                  </a:moveTo>
                  <a:lnTo>
                    <a:pt x="64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72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5" name="Freeform 38"/>
            <p:cNvSpPr>
              <a:spLocks/>
            </p:cNvSpPr>
            <p:nvPr/>
          </p:nvSpPr>
          <p:spPr bwMode="auto">
            <a:xfrm>
              <a:off x="2373309" y="2247867"/>
              <a:ext cx="76200" cy="50799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0" y="16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0" y="32"/>
                </a:cxn>
                <a:cxn ang="0">
                  <a:pos x="32" y="32"/>
                </a:cxn>
              </a:cxnLst>
              <a:rect l="0" t="0" r="r" b="b"/>
              <a:pathLst>
                <a:path w="48" h="32">
                  <a:moveTo>
                    <a:pt x="32" y="32"/>
                  </a:move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6" name="Freeform 39"/>
            <p:cNvSpPr>
              <a:spLocks/>
            </p:cNvSpPr>
            <p:nvPr/>
          </p:nvSpPr>
          <p:spPr bwMode="auto">
            <a:xfrm>
              <a:off x="2436809" y="2082770"/>
              <a:ext cx="114300" cy="88899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32" y="40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64" y="24"/>
                </a:cxn>
              </a:cxnLst>
              <a:rect l="0" t="0" r="r" b="b"/>
              <a:pathLst>
                <a:path w="72" h="56">
                  <a:moveTo>
                    <a:pt x="64" y="24"/>
                  </a:moveTo>
                  <a:lnTo>
                    <a:pt x="48" y="32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4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7" name="Freeform 40"/>
            <p:cNvSpPr>
              <a:spLocks/>
            </p:cNvSpPr>
            <p:nvPr/>
          </p:nvSpPr>
          <p:spPr bwMode="auto">
            <a:xfrm>
              <a:off x="2246310" y="1866873"/>
              <a:ext cx="127000" cy="76199"/>
            </a:xfrm>
            <a:custGeom>
              <a:avLst/>
              <a:gdLst/>
              <a:ahLst/>
              <a:cxnLst>
                <a:cxn ang="0">
                  <a:pos x="40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72" y="32"/>
                </a:cxn>
                <a:cxn ang="0">
                  <a:pos x="80" y="40"/>
                </a:cxn>
                <a:cxn ang="0">
                  <a:pos x="80" y="48"/>
                </a:cxn>
                <a:cxn ang="0">
                  <a:pos x="64" y="48"/>
                </a:cxn>
                <a:cxn ang="0">
                  <a:pos x="56" y="32"/>
                </a:cxn>
                <a:cxn ang="0">
                  <a:pos x="40" y="32"/>
                </a:cxn>
              </a:cxnLst>
              <a:rect l="0" t="0" r="r" b="b"/>
              <a:pathLst>
                <a:path w="80" h="48">
                  <a:moveTo>
                    <a:pt x="40" y="32"/>
                  </a:move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4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8" name="Freeform 41"/>
            <p:cNvSpPr>
              <a:spLocks/>
            </p:cNvSpPr>
            <p:nvPr/>
          </p:nvSpPr>
          <p:spPr bwMode="auto">
            <a:xfrm>
              <a:off x="2424109" y="1968471"/>
              <a:ext cx="342899" cy="101598"/>
            </a:xfrm>
            <a:custGeom>
              <a:avLst/>
              <a:gdLst/>
              <a:ahLst/>
              <a:cxnLst>
                <a:cxn ang="0">
                  <a:pos x="208" y="48"/>
                </a:cxn>
                <a:cxn ang="0">
                  <a:pos x="208" y="56"/>
                </a:cxn>
                <a:cxn ang="0">
                  <a:pos x="208" y="56"/>
                </a:cxn>
                <a:cxn ang="0">
                  <a:pos x="216" y="56"/>
                </a:cxn>
                <a:cxn ang="0">
                  <a:pos x="208" y="64"/>
                </a:cxn>
                <a:cxn ang="0">
                  <a:pos x="192" y="64"/>
                </a:cxn>
                <a:cxn ang="0">
                  <a:pos x="168" y="64"/>
                </a:cxn>
                <a:cxn ang="0">
                  <a:pos x="168" y="64"/>
                </a:cxn>
                <a:cxn ang="0">
                  <a:pos x="168" y="6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88" y="64"/>
                </a:cxn>
                <a:cxn ang="0">
                  <a:pos x="72" y="64"/>
                </a:cxn>
                <a:cxn ang="0">
                  <a:pos x="48" y="56"/>
                </a:cxn>
                <a:cxn ang="0">
                  <a:pos x="48" y="40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48" y="32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72" y="32"/>
                </a:cxn>
                <a:cxn ang="0">
                  <a:pos x="88" y="32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36" y="48"/>
                </a:cxn>
                <a:cxn ang="0">
                  <a:pos x="168" y="32"/>
                </a:cxn>
                <a:cxn ang="0">
                  <a:pos x="192" y="32"/>
                </a:cxn>
                <a:cxn ang="0">
                  <a:pos x="208" y="40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</a:cxnLst>
              <a:rect l="0" t="0" r="r" b="b"/>
              <a:pathLst>
                <a:path w="216" h="64">
                  <a:moveTo>
                    <a:pt x="208" y="48"/>
                  </a:moveTo>
                  <a:lnTo>
                    <a:pt x="208" y="56"/>
                  </a:lnTo>
                  <a:lnTo>
                    <a:pt x="208" y="56"/>
                  </a:lnTo>
                  <a:lnTo>
                    <a:pt x="216" y="56"/>
                  </a:lnTo>
                  <a:lnTo>
                    <a:pt x="208" y="64"/>
                  </a:lnTo>
                  <a:lnTo>
                    <a:pt x="192" y="64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36" y="48"/>
                  </a:lnTo>
                  <a:lnTo>
                    <a:pt x="168" y="32"/>
                  </a:lnTo>
                  <a:lnTo>
                    <a:pt x="192" y="32"/>
                  </a:lnTo>
                  <a:lnTo>
                    <a:pt x="208" y="40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9" name="Freeform 42"/>
            <p:cNvSpPr>
              <a:spLocks/>
            </p:cNvSpPr>
            <p:nvPr/>
          </p:nvSpPr>
          <p:spPr bwMode="auto">
            <a:xfrm>
              <a:off x="2436809" y="1777974"/>
              <a:ext cx="215900" cy="152398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96" y="32"/>
                </a:cxn>
                <a:cxn ang="0">
                  <a:pos x="96" y="32"/>
                </a:cxn>
                <a:cxn ang="0">
                  <a:pos x="104" y="40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28" y="56"/>
                </a:cxn>
                <a:cxn ang="0">
                  <a:pos x="136" y="56"/>
                </a:cxn>
                <a:cxn ang="0">
                  <a:pos x="128" y="64"/>
                </a:cxn>
                <a:cxn ang="0">
                  <a:pos x="104" y="80"/>
                </a:cxn>
                <a:cxn ang="0">
                  <a:pos x="96" y="72"/>
                </a:cxn>
                <a:cxn ang="0">
                  <a:pos x="88" y="72"/>
                </a:cxn>
                <a:cxn ang="0">
                  <a:pos x="96" y="80"/>
                </a:cxn>
                <a:cxn ang="0">
                  <a:pos x="96" y="88"/>
                </a:cxn>
                <a:cxn ang="0">
                  <a:pos x="88" y="88"/>
                </a:cxn>
                <a:cxn ang="0">
                  <a:pos x="88" y="88"/>
                </a:cxn>
                <a:cxn ang="0">
                  <a:pos x="72" y="80"/>
                </a:cxn>
                <a:cxn ang="0">
                  <a:pos x="72" y="96"/>
                </a:cxn>
                <a:cxn ang="0">
                  <a:pos x="48" y="88"/>
                </a:cxn>
                <a:cxn ang="0">
                  <a:pos x="48" y="80"/>
                </a:cxn>
                <a:cxn ang="0">
                  <a:pos x="32" y="72"/>
                </a:cxn>
                <a:cxn ang="0">
                  <a:pos x="56" y="64"/>
                </a:cxn>
                <a:cxn ang="0">
                  <a:pos x="64" y="64"/>
                </a:cxn>
                <a:cxn ang="0">
                  <a:pos x="48" y="56"/>
                </a:cxn>
                <a:cxn ang="0">
                  <a:pos x="40" y="64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24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0" y="24"/>
                </a:cxn>
                <a:cxn ang="0">
                  <a:pos x="32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88" y="40"/>
                </a:cxn>
              </a:cxnLst>
              <a:rect l="0" t="0" r="r" b="b"/>
              <a:pathLst>
                <a:path w="136" h="96">
                  <a:moveTo>
                    <a:pt x="96" y="40"/>
                  </a:moveTo>
                  <a:lnTo>
                    <a:pt x="96" y="40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8" y="64"/>
                  </a:lnTo>
                  <a:lnTo>
                    <a:pt x="120" y="64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96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96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0" name="Freeform 43"/>
            <p:cNvSpPr>
              <a:spLocks/>
            </p:cNvSpPr>
            <p:nvPr/>
          </p:nvSpPr>
          <p:spPr bwMode="auto">
            <a:xfrm>
              <a:off x="2614609" y="2387565"/>
              <a:ext cx="139700" cy="8889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64" y="32"/>
                </a:cxn>
                <a:cxn ang="0">
                  <a:pos x="72" y="32"/>
                </a:cxn>
                <a:cxn ang="0">
                  <a:pos x="80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0" y="48"/>
                </a:cxn>
                <a:cxn ang="0">
                  <a:pos x="72" y="48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8" y="32"/>
                </a:cxn>
              </a:cxnLst>
              <a:rect l="0" t="0" r="r" b="b"/>
              <a:pathLst>
                <a:path w="88" h="56">
                  <a:moveTo>
                    <a:pt x="8" y="32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2805109" y="2298666"/>
              <a:ext cx="50800" cy="38100"/>
            </a:xfrm>
            <a:prstGeom prst="rect">
              <a:avLst/>
            </a:pr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miter lim="800000"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2" name="Freeform 45"/>
            <p:cNvSpPr>
              <a:spLocks/>
            </p:cNvSpPr>
            <p:nvPr/>
          </p:nvSpPr>
          <p:spPr bwMode="auto">
            <a:xfrm>
              <a:off x="2741609" y="2108169"/>
              <a:ext cx="88900" cy="3810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56" y="24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8" y="24"/>
                </a:cxn>
              </a:cxnLst>
              <a:rect l="0" t="0" r="r" b="b"/>
              <a:pathLst>
                <a:path w="56" h="24">
                  <a:moveTo>
                    <a:pt x="8" y="24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3" name="Freeform 46"/>
            <p:cNvSpPr>
              <a:spLocks/>
            </p:cNvSpPr>
            <p:nvPr/>
          </p:nvSpPr>
          <p:spPr bwMode="auto">
            <a:xfrm>
              <a:off x="3249608" y="2222468"/>
              <a:ext cx="63500" cy="50799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8" y="32"/>
                </a:cxn>
                <a:cxn ang="0">
                  <a:pos x="8" y="24"/>
                </a:cxn>
              </a:cxnLst>
              <a:rect l="0" t="0" r="r" b="b"/>
              <a:pathLst>
                <a:path w="40" h="32">
                  <a:moveTo>
                    <a:pt x="8" y="24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4" name="Freeform 47"/>
            <p:cNvSpPr>
              <a:spLocks/>
            </p:cNvSpPr>
            <p:nvPr/>
          </p:nvSpPr>
          <p:spPr bwMode="auto">
            <a:xfrm>
              <a:off x="2081210" y="1892273"/>
              <a:ext cx="88900" cy="254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16"/>
                </a:cxn>
              </a:cxnLst>
              <a:rect l="0" t="0" r="r" b="b"/>
              <a:pathLst>
                <a:path w="56" h="16">
                  <a:moveTo>
                    <a:pt x="16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5" name="Freeform 48"/>
            <p:cNvSpPr>
              <a:spLocks/>
            </p:cNvSpPr>
            <p:nvPr/>
          </p:nvSpPr>
          <p:spPr bwMode="auto">
            <a:xfrm>
              <a:off x="2081210" y="1930373"/>
              <a:ext cx="76200" cy="25400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32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</a:cxnLst>
              <a:rect l="0" t="0" r="r" b="b"/>
              <a:pathLst>
                <a:path w="48" h="16">
                  <a:moveTo>
                    <a:pt x="40" y="8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6" name="Freeform 49"/>
            <p:cNvSpPr>
              <a:spLocks/>
            </p:cNvSpPr>
            <p:nvPr/>
          </p:nvSpPr>
          <p:spPr bwMode="auto">
            <a:xfrm>
              <a:off x="2271709" y="1981172"/>
              <a:ext cx="127000" cy="7619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80" y="40"/>
                </a:cxn>
                <a:cxn ang="0">
                  <a:pos x="72" y="48"/>
                </a:cxn>
                <a:cxn ang="0">
                  <a:pos x="64" y="48"/>
                </a:cxn>
                <a:cxn ang="0">
                  <a:pos x="56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48" y="24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80" h="4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7" name="Freeform 50"/>
            <p:cNvSpPr>
              <a:spLocks/>
            </p:cNvSpPr>
            <p:nvPr/>
          </p:nvSpPr>
          <p:spPr bwMode="auto">
            <a:xfrm>
              <a:off x="2233610" y="1943072"/>
              <a:ext cx="38100" cy="2540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24" y="8"/>
                </a:cxn>
              </a:cxnLst>
              <a:rect l="0" t="0" r="r" b="b"/>
              <a:pathLst>
                <a:path w="24" h="16">
                  <a:moveTo>
                    <a:pt x="24" y="8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24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8" name="Freeform 51"/>
            <p:cNvSpPr>
              <a:spLocks/>
            </p:cNvSpPr>
            <p:nvPr/>
          </p:nvSpPr>
          <p:spPr bwMode="auto">
            <a:xfrm>
              <a:off x="2424109" y="2031971"/>
              <a:ext cx="63500" cy="381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40" h="24">
                  <a:moveTo>
                    <a:pt x="8" y="8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9" name="Freeform 52"/>
            <p:cNvSpPr>
              <a:spLocks/>
            </p:cNvSpPr>
            <p:nvPr/>
          </p:nvSpPr>
          <p:spPr bwMode="auto">
            <a:xfrm>
              <a:off x="2386009" y="1892273"/>
              <a:ext cx="63500" cy="50799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16" y="24"/>
                </a:cxn>
              </a:cxnLst>
              <a:rect l="0" t="0" r="r" b="b"/>
              <a:pathLst>
                <a:path w="40" h="32">
                  <a:moveTo>
                    <a:pt x="16" y="24"/>
                  </a:moveTo>
                  <a:lnTo>
                    <a:pt x="16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0" name="Freeform 53"/>
            <p:cNvSpPr>
              <a:spLocks/>
            </p:cNvSpPr>
            <p:nvPr/>
          </p:nvSpPr>
          <p:spPr bwMode="auto">
            <a:xfrm>
              <a:off x="2665410" y="3467049"/>
              <a:ext cx="203200" cy="76199"/>
            </a:xfrm>
            <a:custGeom>
              <a:avLst/>
              <a:gdLst/>
              <a:ahLst/>
              <a:cxnLst>
                <a:cxn ang="0">
                  <a:pos x="128" y="40"/>
                </a:cxn>
                <a:cxn ang="0">
                  <a:pos x="128" y="48"/>
                </a:cxn>
                <a:cxn ang="0">
                  <a:pos x="96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32"/>
                </a:cxn>
                <a:cxn ang="0">
                  <a:pos x="88" y="32"/>
                </a:cxn>
                <a:cxn ang="0">
                  <a:pos x="80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24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48" y="0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96" y="2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32"/>
                </a:cxn>
                <a:cxn ang="0">
                  <a:pos x="112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8" y="40"/>
                </a:cxn>
                <a:cxn ang="0">
                  <a:pos x="128" y="40"/>
                </a:cxn>
              </a:cxnLst>
              <a:rect l="0" t="0" r="r" b="b"/>
              <a:pathLst>
                <a:path w="128" h="48">
                  <a:moveTo>
                    <a:pt x="128" y="40"/>
                  </a:moveTo>
                  <a:lnTo>
                    <a:pt x="128" y="48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40"/>
                  </a:lnTo>
                  <a:lnTo>
                    <a:pt x="128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1" name="Freeform 54"/>
            <p:cNvSpPr>
              <a:spLocks/>
            </p:cNvSpPr>
            <p:nvPr/>
          </p:nvSpPr>
          <p:spPr bwMode="auto">
            <a:xfrm>
              <a:off x="2868609" y="3530548"/>
              <a:ext cx="127000" cy="50799"/>
            </a:xfrm>
            <a:custGeom>
              <a:avLst/>
              <a:gdLst/>
              <a:ahLst/>
              <a:cxnLst>
                <a:cxn ang="0">
                  <a:pos x="72" y="16"/>
                </a:cxn>
                <a:cxn ang="0">
                  <a:pos x="80" y="24"/>
                </a:cxn>
                <a:cxn ang="0">
                  <a:pos x="80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0" y="32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64" y="8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72" y="16"/>
                </a:cxn>
              </a:cxnLst>
              <a:rect l="0" t="0" r="r" b="b"/>
              <a:pathLst>
                <a:path w="80" h="32">
                  <a:moveTo>
                    <a:pt x="72" y="16"/>
                  </a:moveTo>
                  <a:lnTo>
                    <a:pt x="80" y="24"/>
                  </a:lnTo>
                  <a:lnTo>
                    <a:pt x="80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72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2" name="Freeform 55"/>
            <p:cNvSpPr>
              <a:spLocks/>
            </p:cNvSpPr>
            <p:nvPr/>
          </p:nvSpPr>
          <p:spPr bwMode="auto">
            <a:xfrm>
              <a:off x="7200890" y="4775129"/>
              <a:ext cx="76200" cy="76199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48" y="24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32" y="8"/>
                </a:cxn>
              </a:cxnLst>
              <a:rect l="0" t="0" r="r" b="b"/>
              <a:pathLst>
                <a:path w="48" h="48">
                  <a:moveTo>
                    <a:pt x="32" y="8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24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3" name="Freeform 56"/>
            <p:cNvSpPr>
              <a:spLocks/>
            </p:cNvSpPr>
            <p:nvPr/>
          </p:nvSpPr>
          <p:spPr bwMode="auto">
            <a:xfrm>
              <a:off x="7632689" y="4787829"/>
              <a:ext cx="152400" cy="139698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64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88" y="24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80" y="40"/>
                </a:cxn>
                <a:cxn ang="0">
                  <a:pos x="80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56" y="72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0" y="88"/>
                </a:cxn>
                <a:cxn ang="0">
                  <a:pos x="24" y="88"/>
                </a:cxn>
                <a:cxn ang="0">
                  <a:pos x="16" y="88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72"/>
                </a:cxn>
                <a:cxn ang="0">
                  <a:pos x="16" y="56"/>
                </a:cxn>
                <a:cxn ang="0">
                  <a:pos x="24" y="48"/>
                </a:cxn>
                <a:cxn ang="0">
                  <a:pos x="32" y="48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16"/>
                </a:cxn>
              </a:cxnLst>
              <a:rect l="0" t="0" r="r" b="b"/>
              <a:pathLst>
                <a:path w="96" h="88">
                  <a:moveTo>
                    <a:pt x="56" y="16"/>
                  </a:moveTo>
                  <a:lnTo>
                    <a:pt x="64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4" name="Freeform 57"/>
            <p:cNvSpPr>
              <a:spLocks/>
            </p:cNvSpPr>
            <p:nvPr/>
          </p:nvSpPr>
          <p:spPr bwMode="auto">
            <a:xfrm>
              <a:off x="7759690" y="4635432"/>
              <a:ext cx="114300" cy="165097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48"/>
                </a:cxn>
                <a:cxn ang="0">
                  <a:pos x="56" y="48"/>
                </a:cxn>
                <a:cxn ang="0">
                  <a:pos x="64" y="48"/>
                </a:cxn>
                <a:cxn ang="0">
                  <a:pos x="72" y="48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24" y="104"/>
                </a:cxn>
                <a:cxn ang="0">
                  <a:pos x="24" y="88"/>
                </a:cxn>
                <a:cxn ang="0">
                  <a:pos x="24" y="80"/>
                </a:cxn>
                <a:cxn ang="0">
                  <a:pos x="8" y="80"/>
                </a:cxn>
                <a:cxn ang="0">
                  <a:pos x="16" y="72"/>
                </a:cxn>
                <a:cxn ang="0">
                  <a:pos x="24" y="64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16" y="40"/>
                </a:cxn>
              </a:cxnLst>
              <a:rect l="0" t="0" r="r" b="b"/>
              <a:pathLst>
                <a:path w="72" h="104">
                  <a:moveTo>
                    <a:pt x="16" y="40"/>
                  </a:moveTo>
                  <a:lnTo>
                    <a:pt x="16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5" name="Freeform 58"/>
            <p:cNvSpPr>
              <a:spLocks/>
            </p:cNvSpPr>
            <p:nvPr/>
          </p:nvSpPr>
          <p:spPr bwMode="auto">
            <a:xfrm>
              <a:off x="5206993" y="1790675"/>
              <a:ext cx="139700" cy="50799"/>
            </a:xfrm>
            <a:custGeom>
              <a:avLst/>
              <a:gdLst/>
              <a:ahLst/>
              <a:cxnLst>
                <a:cxn ang="0">
                  <a:pos x="72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8" y="32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32" y="2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16" y="16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8"/>
                </a:cxn>
                <a:cxn ang="0">
                  <a:pos x="88" y="8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72" y="16"/>
                </a:cxn>
              </a:cxnLst>
              <a:rect l="0" t="0" r="r" b="b"/>
              <a:pathLst>
                <a:path w="88" h="32">
                  <a:moveTo>
                    <a:pt x="72" y="16"/>
                  </a:moveTo>
                  <a:lnTo>
                    <a:pt x="64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2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6" name="Freeform 59"/>
            <p:cNvSpPr>
              <a:spLocks/>
            </p:cNvSpPr>
            <p:nvPr/>
          </p:nvSpPr>
          <p:spPr bwMode="auto">
            <a:xfrm>
              <a:off x="5410193" y="1752575"/>
              <a:ext cx="88900" cy="50799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48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32"/>
                </a:cxn>
              </a:cxnLst>
              <a:rect l="0" t="0" r="r" b="b"/>
              <a:pathLst>
                <a:path w="56" h="32">
                  <a:moveTo>
                    <a:pt x="32" y="32"/>
                  </a:moveTo>
                  <a:lnTo>
                    <a:pt x="24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7" name="Freeform 60"/>
            <p:cNvSpPr>
              <a:spLocks/>
            </p:cNvSpPr>
            <p:nvPr/>
          </p:nvSpPr>
          <p:spPr bwMode="auto">
            <a:xfrm>
              <a:off x="5283192" y="2247868"/>
              <a:ext cx="381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4" h="24">
                  <a:moveTo>
                    <a:pt x="8" y="0"/>
                  </a:move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8" name="Freeform 61"/>
            <p:cNvSpPr>
              <a:spLocks/>
            </p:cNvSpPr>
            <p:nvPr/>
          </p:nvSpPr>
          <p:spPr bwMode="auto">
            <a:xfrm>
              <a:off x="5575293" y="1765275"/>
              <a:ext cx="5080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16" y="16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9" name="Freeform 62"/>
            <p:cNvSpPr>
              <a:spLocks/>
            </p:cNvSpPr>
            <p:nvPr/>
          </p:nvSpPr>
          <p:spPr bwMode="auto">
            <a:xfrm>
              <a:off x="5511793" y="1790675"/>
              <a:ext cx="50800" cy="25400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8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0" name="Freeform 63"/>
            <p:cNvSpPr>
              <a:spLocks/>
            </p:cNvSpPr>
            <p:nvPr/>
          </p:nvSpPr>
          <p:spPr bwMode="auto">
            <a:xfrm>
              <a:off x="4686293" y="1816074"/>
              <a:ext cx="190500" cy="63499"/>
            </a:xfrm>
            <a:custGeom>
              <a:avLst/>
              <a:gdLst/>
              <a:ahLst/>
              <a:cxnLst>
                <a:cxn ang="0">
                  <a:pos x="120" y="16"/>
                </a:cxn>
                <a:cxn ang="0">
                  <a:pos x="104" y="24"/>
                </a:cxn>
                <a:cxn ang="0">
                  <a:pos x="80" y="40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2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8" y="24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96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20" y="16"/>
                </a:cxn>
              </a:cxnLst>
              <a:rect l="0" t="0" r="r" b="b"/>
              <a:pathLst>
                <a:path w="120" h="40">
                  <a:moveTo>
                    <a:pt x="120" y="16"/>
                  </a:moveTo>
                  <a:lnTo>
                    <a:pt x="104" y="24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1" name="Freeform 64"/>
            <p:cNvSpPr>
              <a:spLocks/>
            </p:cNvSpPr>
            <p:nvPr/>
          </p:nvSpPr>
          <p:spPr bwMode="auto">
            <a:xfrm>
              <a:off x="6692891" y="3886143"/>
              <a:ext cx="114300" cy="152398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16" y="40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56" y="24"/>
                </a:cxn>
                <a:cxn ang="0">
                  <a:pos x="64" y="24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64" y="8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0" y="64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8" y="88"/>
                </a:cxn>
                <a:cxn ang="0">
                  <a:pos x="8" y="96"/>
                </a:cxn>
                <a:cxn ang="0">
                  <a:pos x="16" y="96"/>
                </a:cxn>
                <a:cxn ang="0">
                  <a:pos x="16" y="80"/>
                </a:cxn>
                <a:cxn ang="0">
                  <a:pos x="16" y="72"/>
                </a:cxn>
                <a:cxn ang="0">
                  <a:pos x="16" y="56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24" y="64"/>
                </a:cxn>
                <a:cxn ang="0">
                  <a:pos x="24" y="64"/>
                </a:cxn>
                <a:cxn ang="0">
                  <a:pos x="32" y="72"/>
                </a:cxn>
                <a:cxn ang="0">
                  <a:pos x="32" y="80"/>
                </a:cxn>
                <a:cxn ang="0">
                  <a:pos x="32" y="88"/>
                </a:cxn>
                <a:cxn ang="0">
                  <a:pos x="32" y="88"/>
                </a:cxn>
                <a:cxn ang="0">
                  <a:pos x="32" y="88"/>
                </a:cxn>
                <a:cxn ang="0">
                  <a:pos x="32" y="80"/>
                </a:cxn>
                <a:cxn ang="0">
                  <a:pos x="48" y="80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6"/>
                </a:cxn>
                <a:cxn ang="0">
                  <a:pos x="32" y="48"/>
                </a:cxn>
                <a:cxn ang="0">
                  <a:pos x="32" y="48"/>
                </a:cxn>
                <a:cxn ang="0">
                  <a:pos x="40" y="48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24" y="40"/>
                </a:cxn>
              </a:cxnLst>
              <a:rect l="0" t="0" r="r" b="b"/>
              <a:pathLst>
                <a:path w="72" h="96">
                  <a:moveTo>
                    <a:pt x="24" y="40"/>
                  </a:moveTo>
                  <a:lnTo>
                    <a:pt x="16" y="4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2" name="Freeform 65"/>
            <p:cNvSpPr>
              <a:spLocks/>
            </p:cNvSpPr>
            <p:nvPr/>
          </p:nvSpPr>
          <p:spPr bwMode="auto">
            <a:xfrm>
              <a:off x="6756391" y="3733745"/>
              <a:ext cx="88900" cy="76199"/>
            </a:xfrm>
            <a:custGeom>
              <a:avLst/>
              <a:gdLst/>
              <a:ahLst/>
              <a:cxnLst>
                <a:cxn ang="0">
                  <a:pos x="48" y="32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24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48" y="32"/>
                </a:cxn>
              </a:cxnLst>
              <a:rect l="0" t="0" r="r" b="b"/>
              <a:pathLst>
                <a:path w="56" h="48">
                  <a:moveTo>
                    <a:pt x="48" y="32"/>
                  </a:moveTo>
                  <a:lnTo>
                    <a:pt x="40" y="32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3" name="Freeform 66"/>
            <p:cNvSpPr>
              <a:spLocks/>
            </p:cNvSpPr>
            <p:nvPr/>
          </p:nvSpPr>
          <p:spPr bwMode="auto">
            <a:xfrm>
              <a:off x="6705591" y="3555948"/>
              <a:ext cx="88900" cy="11429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32" y="72"/>
                </a:cxn>
                <a:cxn ang="0">
                  <a:pos x="24" y="56"/>
                </a:cxn>
                <a:cxn ang="0">
                  <a:pos x="24" y="64"/>
                </a:cxn>
                <a:cxn ang="0">
                  <a:pos x="16" y="6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</a:cxnLst>
              <a:rect l="0" t="0" r="r" b="b"/>
              <a:pathLst>
                <a:path w="56" h="72">
                  <a:moveTo>
                    <a:pt x="8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4" name="Freeform 67"/>
            <p:cNvSpPr>
              <a:spLocks/>
            </p:cNvSpPr>
            <p:nvPr/>
          </p:nvSpPr>
          <p:spPr bwMode="auto">
            <a:xfrm>
              <a:off x="6794491" y="3682946"/>
              <a:ext cx="25400" cy="381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</a:cxnLst>
              <a:rect l="0" t="0" r="r" b="b"/>
              <a:pathLst>
                <a:path w="16" h="24">
                  <a:moveTo>
                    <a:pt x="8" y="16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5" name="Freeform 68"/>
            <p:cNvSpPr>
              <a:spLocks/>
            </p:cNvSpPr>
            <p:nvPr/>
          </p:nvSpPr>
          <p:spPr bwMode="auto">
            <a:xfrm>
              <a:off x="6718291" y="3416250"/>
              <a:ext cx="25400" cy="5079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16" h="32">
                  <a:moveTo>
                    <a:pt x="0" y="32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6" name="Freeform 69"/>
            <p:cNvSpPr>
              <a:spLocks/>
            </p:cNvSpPr>
            <p:nvPr/>
          </p:nvSpPr>
          <p:spPr bwMode="auto">
            <a:xfrm>
              <a:off x="6489691" y="3517848"/>
              <a:ext cx="38100" cy="381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7" name="Freeform 70"/>
            <p:cNvSpPr>
              <a:spLocks/>
            </p:cNvSpPr>
            <p:nvPr/>
          </p:nvSpPr>
          <p:spPr bwMode="auto">
            <a:xfrm>
              <a:off x="6908791" y="3225752"/>
              <a:ext cx="38100" cy="63499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  <a:cxn ang="0">
                  <a:pos x="8" y="16"/>
                </a:cxn>
              </a:cxnLst>
              <a:rect l="0" t="0" r="r" b="b"/>
              <a:pathLst>
                <a:path w="24" h="40">
                  <a:moveTo>
                    <a:pt x="8" y="16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8" name="Freeform 71"/>
            <p:cNvSpPr>
              <a:spLocks/>
            </p:cNvSpPr>
            <p:nvPr/>
          </p:nvSpPr>
          <p:spPr bwMode="auto">
            <a:xfrm>
              <a:off x="6959591" y="3213053"/>
              <a:ext cx="38100" cy="381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16" y="16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16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9" name="Freeform 72"/>
            <p:cNvSpPr>
              <a:spLocks/>
            </p:cNvSpPr>
            <p:nvPr/>
          </p:nvSpPr>
          <p:spPr bwMode="auto">
            <a:xfrm>
              <a:off x="7111991" y="2959057"/>
              <a:ext cx="101600" cy="8889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6" y="3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48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4" y="32"/>
                </a:cxn>
                <a:cxn ang="0">
                  <a:pos x="48" y="32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8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</a:cxnLst>
              <a:rect l="0" t="0" r="r" b="b"/>
              <a:pathLst>
                <a:path w="64" h="56">
                  <a:moveTo>
                    <a:pt x="8" y="32"/>
                  </a:moveTo>
                  <a:lnTo>
                    <a:pt x="16" y="3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0" name="Freeform 73"/>
            <p:cNvSpPr>
              <a:spLocks/>
            </p:cNvSpPr>
            <p:nvPr/>
          </p:nvSpPr>
          <p:spPr bwMode="auto">
            <a:xfrm>
              <a:off x="7264390" y="2946357"/>
              <a:ext cx="2540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8" y="8"/>
                </a:cxn>
              </a:cxnLst>
              <a:rect l="0" t="0" r="r" b="b"/>
              <a:pathLst>
                <a:path w="16" h="16">
                  <a:moveTo>
                    <a:pt x="8" y="8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1" name="Freeform 74"/>
            <p:cNvSpPr>
              <a:spLocks/>
            </p:cNvSpPr>
            <p:nvPr/>
          </p:nvSpPr>
          <p:spPr bwMode="auto">
            <a:xfrm>
              <a:off x="7137390" y="2717760"/>
              <a:ext cx="63500" cy="215896"/>
            </a:xfrm>
            <a:custGeom>
              <a:avLst/>
              <a:gdLst/>
              <a:ahLst/>
              <a:cxnLst>
                <a:cxn ang="0">
                  <a:pos x="24" y="80"/>
                </a:cxn>
                <a:cxn ang="0">
                  <a:pos x="16" y="96"/>
                </a:cxn>
                <a:cxn ang="0">
                  <a:pos x="16" y="120"/>
                </a:cxn>
                <a:cxn ang="0">
                  <a:pos x="32" y="128"/>
                </a:cxn>
                <a:cxn ang="0">
                  <a:pos x="32" y="128"/>
                </a:cxn>
                <a:cxn ang="0">
                  <a:pos x="32" y="136"/>
                </a:cxn>
                <a:cxn ang="0">
                  <a:pos x="24" y="136"/>
                </a:cxn>
                <a:cxn ang="0">
                  <a:pos x="24" y="128"/>
                </a:cxn>
                <a:cxn ang="0">
                  <a:pos x="24" y="128"/>
                </a:cxn>
                <a:cxn ang="0">
                  <a:pos x="16" y="128"/>
                </a:cxn>
                <a:cxn ang="0">
                  <a:pos x="16" y="128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112"/>
                </a:cxn>
                <a:cxn ang="0">
                  <a:pos x="8" y="96"/>
                </a:cxn>
                <a:cxn ang="0">
                  <a:pos x="8" y="88"/>
                </a:cxn>
                <a:cxn ang="0">
                  <a:pos x="8" y="80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40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32" y="64"/>
                </a:cxn>
                <a:cxn ang="0">
                  <a:pos x="32" y="80"/>
                </a:cxn>
                <a:cxn ang="0">
                  <a:pos x="40" y="88"/>
                </a:cxn>
                <a:cxn ang="0">
                  <a:pos x="40" y="88"/>
                </a:cxn>
                <a:cxn ang="0">
                  <a:pos x="32" y="80"/>
                </a:cxn>
                <a:cxn ang="0">
                  <a:pos x="24" y="80"/>
                </a:cxn>
              </a:cxnLst>
              <a:rect l="0" t="0" r="r" b="b"/>
              <a:pathLst>
                <a:path w="40" h="136">
                  <a:moveTo>
                    <a:pt x="24" y="80"/>
                  </a:moveTo>
                  <a:lnTo>
                    <a:pt x="16" y="96"/>
                  </a:lnTo>
                  <a:lnTo>
                    <a:pt x="16" y="12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2" y="136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12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2" name="Freeform 75"/>
            <p:cNvSpPr>
              <a:spLocks/>
            </p:cNvSpPr>
            <p:nvPr/>
          </p:nvSpPr>
          <p:spPr bwMode="auto">
            <a:xfrm>
              <a:off x="5918192" y="3733745"/>
              <a:ext cx="38100" cy="76199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16" y="4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24" y="24"/>
                </a:cxn>
                <a:cxn ang="0">
                  <a:pos x="24" y="32"/>
                </a:cxn>
              </a:cxnLst>
              <a:rect l="0" t="0" r="r" b="b"/>
              <a:pathLst>
                <a:path w="24" h="48">
                  <a:moveTo>
                    <a:pt x="24" y="32"/>
                  </a:moveTo>
                  <a:lnTo>
                    <a:pt x="16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24" y="24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3" name="Freeform 76"/>
            <p:cNvSpPr>
              <a:spLocks/>
            </p:cNvSpPr>
            <p:nvPr/>
          </p:nvSpPr>
          <p:spPr bwMode="auto">
            <a:xfrm>
              <a:off x="6426191" y="4038540"/>
              <a:ext cx="203200" cy="63499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32"/>
                </a:cxn>
                <a:cxn ang="0">
                  <a:pos x="112" y="40"/>
                </a:cxn>
                <a:cxn ang="0">
                  <a:pos x="112" y="40"/>
                </a:cxn>
                <a:cxn ang="0">
                  <a:pos x="104" y="32"/>
                </a:cxn>
                <a:cxn ang="0">
                  <a:pos x="80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8"/>
                </a:cxn>
                <a:cxn ang="0">
                  <a:pos x="80" y="16"/>
                </a:cxn>
                <a:cxn ang="0">
                  <a:pos x="88" y="16"/>
                </a:cxn>
                <a:cxn ang="0">
                  <a:pos x="96" y="16"/>
                </a:cxn>
                <a:cxn ang="0">
                  <a:pos x="104" y="16"/>
                </a:cxn>
                <a:cxn ang="0">
                  <a:pos x="104" y="16"/>
                </a:cxn>
                <a:cxn ang="0">
                  <a:pos x="96" y="16"/>
                </a:cxn>
                <a:cxn ang="0">
                  <a:pos x="88" y="16"/>
                </a:cxn>
                <a:cxn ang="0">
                  <a:pos x="88" y="16"/>
                </a:cxn>
                <a:cxn ang="0">
                  <a:pos x="96" y="24"/>
                </a:cxn>
                <a:cxn ang="0">
                  <a:pos x="104" y="24"/>
                </a:cxn>
                <a:cxn ang="0">
                  <a:pos x="112" y="32"/>
                </a:cxn>
                <a:cxn ang="0">
                  <a:pos x="112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8" y="32"/>
                </a:cxn>
                <a:cxn ang="0">
                  <a:pos x="120" y="40"/>
                </a:cxn>
                <a:cxn ang="0">
                  <a:pos x="120" y="32"/>
                </a:cxn>
              </a:cxnLst>
              <a:rect l="0" t="0" r="r" b="b"/>
              <a:pathLst>
                <a:path w="128" h="40">
                  <a:moveTo>
                    <a:pt x="120" y="32"/>
                  </a:moveTo>
                  <a:lnTo>
                    <a:pt x="112" y="3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40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4" name="Freeform 77"/>
            <p:cNvSpPr>
              <a:spLocks/>
            </p:cNvSpPr>
            <p:nvPr/>
          </p:nvSpPr>
          <p:spPr bwMode="auto">
            <a:xfrm>
              <a:off x="6781791" y="4089340"/>
              <a:ext cx="63500" cy="381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40" y="16"/>
                </a:cxn>
                <a:cxn ang="0">
                  <a:pos x="16" y="16"/>
                </a:cxn>
              </a:cxnLst>
              <a:rect l="0" t="0" r="r" b="b"/>
              <a:pathLst>
                <a:path w="40" h="24">
                  <a:moveTo>
                    <a:pt x="16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5" name="Freeform 78"/>
            <p:cNvSpPr>
              <a:spLocks/>
            </p:cNvSpPr>
            <p:nvPr/>
          </p:nvSpPr>
          <p:spPr bwMode="auto">
            <a:xfrm>
              <a:off x="7277090" y="4013141"/>
              <a:ext cx="76200" cy="381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8" y="16"/>
                </a:cxn>
              </a:cxnLst>
              <a:rect l="0" t="0" r="r" b="b"/>
              <a:pathLst>
                <a:path w="48" h="24">
                  <a:moveTo>
                    <a:pt x="8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6" name="Freeform 79"/>
            <p:cNvSpPr>
              <a:spLocks/>
            </p:cNvSpPr>
            <p:nvPr/>
          </p:nvSpPr>
          <p:spPr bwMode="auto">
            <a:xfrm>
              <a:off x="6718291" y="3657546"/>
              <a:ext cx="2540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8" y="8"/>
                </a:cxn>
              </a:cxnLst>
              <a:rect l="0" t="0" r="r" b="b"/>
              <a:pathLst>
                <a:path w="16" h="1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7" name="Freeform 80"/>
            <p:cNvSpPr>
              <a:spLocks/>
            </p:cNvSpPr>
            <p:nvPr/>
          </p:nvSpPr>
          <p:spPr bwMode="auto">
            <a:xfrm>
              <a:off x="2678111" y="2476464"/>
              <a:ext cx="38100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8" name="Freeform 81"/>
            <p:cNvSpPr>
              <a:spLocks/>
            </p:cNvSpPr>
            <p:nvPr/>
          </p:nvSpPr>
          <p:spPr bwMode="auto">
            <a:xfrm>
              <a:off x="3338513" y="3937000"/>
              <a:ext cx="50800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>
            <a:off x="3588812" y="1994753"/>
            <a:ext cx="1966378" cy="1966378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1324" i="1" dirty="0">
                <a:solidFill>
                  <a:srgbClr val="000000"/>
                </a:solidFill>
                <a:latin typeface="Georgia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37628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Online Investigation?</a:t>
            </a:r>
            <a:endParaRPr lang="en-GB" dirty="0"/>
          </a:p>
        </p:txBody>
      </p:sp>
      <p:grpSp>
        <p:nvGrpSpPr>
          <p:cNvPr id="88" name="Land Masses"/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1578782" y="1362706"/>
            <a:ext cx="5986436" cy="3230471"/>
            <a:chOff x="1027111" y="1663676"/>
            <a:chExt cx="7075477" cy="3517847"/>
          </a:xfrm>
          <a:solidFill>
            <a:srgbClr val="A32020"/>
          </a:solidFill>
        </p:grpSpPr>
        <p:sp>
          <p:nvSpPr>
            <p:cNvPr id="89" name="Freeform 2"/>
            <p:cNvSpPr>
              <a:spLocks/>
            </p:cNvSpPr>
            <p:nvPr/>
          </p:nvSpPr>
          <p:spPr bwMode="auto">
            <a:xfrm>
              <a:off x="3998906" y="3149554"/>
              <a:ext cx="1347785" cy="1511277"/>
            </a:xfrm>
            <a:custGeom>
              <a:avLst/>
              <a:gdLst/>
              <a:ahLst/>
              <a:cxnLst>
                <a:cxn ang="0">
                  <a:pos x="505" y="72"/>
                </a:cxn>
                <a:cxn ang="0">
                  <a:pos x="569" y="88"/>
                </a:cxn>
                <a:cxn ang="0">
                  <a:pos x="625" y="88"/>
                </a:cxn>
                <a:cxn ang="0">
                  <a:pos x="649" y="96"/>
                </a:cxn>
                <a:cxn ang="0">
                  <a:pos x="641" y="136"/>
                </a:cxn>
                <a:cxn ang="0">
                  <a:pos x="617" y="104"/>
                </a:cxn>
                <a:cxn ang="0">
                  <a:pos x="657" y="184"/>
                </a:cxn>
                <a:cxn ang="0">
                  <a:pos x="673" y="216"/>
                </a:cxn>
                <a:cxn ang="0">
                  <a:pos x="689" y="256"/>
                </a:cxn>
                <a:cxn ang="0">
                  <a:pos x="729" y="304"/>
                </a:cxn>
                <a:cxn ang="0">
                  <a:pos x="753" y="328"/>
                </a:cxn>
                <a:cxn ang="0">
                  <a:pos x="753" y="344"/>
                </a:cxn>
                <a:cxn ang="0">
                  <a:pos x="777" y="352"/>
                </a:cxn>
                <a:cxn ang="0">
                  <a:pos x="801" y="352"/>
                </a:cxn>
                <a:cxn ang="0">
                  <a:pos x="849" y="344"/>
                </a:cxn>
                <a:cxn ang="0">
                  <a:pos x="809" y="440"/>
                </a:cxn>
                <a:cxn ang="0">
                  <a:pos x="713" y="544"/>
                </a:cxn>
                <a:cxn ang="0">
                  <a:pos x="705" y="600"/>
                </a:cxn>
                <a:cxn ang="0">
                  <a:pos x="713" y="632"/>
                </a:cxn>
                <a:cxn ang="0">
                  <a:pos x="721" y="696"/>
                </a:cxn>
                <a:cxn ang="0">
                  <a:pos x="649" y="736"/>
                </a:cxn>
                <a:cxn ang="0">
                  <a:pos x="657" y="784"/>
                </a:cxn>
                <a:cxn ang="0">
                  <a:pos x="625" y="824"/>
                </a:cxn>
                <a:cxn ang="0">
                  <a:pos x="625" y="848"/>
                </a:cxn>
                <a:cxn ang="0">
                  <a:pos x="585" y="904"/>
                </a:cxn>
                <a:cxn ang="0">
                  <a:pos x="537" y="936"/>
                </a:cxn>
                <a:cxn ang="0">
                  <a:pos x="497" y="936"/>
                </a:cxn>
                <a:cxn ang="0">
                  <a:pos x="449" y="944"/>
                </a:cxn>
                <a:cxn ang="0">
                  <a:pos x="441" y="912"/>
                </a:cxn>
                <a:cxn ang="0">
                  <a:pos x="393" y="816"/>
                </a:cxn>
                <a:cxn ang="0">
                  <a:pos x="385" y="768"/>
                </a:cxn>
                <a:cxn ang="0">
                  <a:pos x="385" y="648"/>
                </a:cxn>
                <a:cxn ang="0">
                  <a:pos x="369" y="584"/>
                </a:cxn>
                <a:cxn ang="0">
                  <a:pos x="328" y="512"/>
                </a:cxn>
                <a:cxn ang="0">
                  <a:pos x="336" y="480"/>
                </a:cxn>
                <a:cxn ang="0">
                  <a:pos x="336" y="456"/>
                </a:cxn>
                <a:cxn ang="0">
                  <a:pos x="296" y="440"/>
                </a:cxn>
                <a:cxn ang="0">
                  <a:pos x="216" y="424"/>
                </a:cxn>
                <a:cxn ang="0">
                  <a:pos x="152" y="432"/>
                </a:cxn>
                <a:cxn ang="0">
                  <a:pos x="64" y="408"/>
                </a:cxn>
                <a:cxn ang="0">
                  <a:pos x="16" y="336"/>
                </a:cxn>
                <a:cxn ang="0">
                  <a:pos x="8" y="320"/>
                </a:cxn>
                <a:cxn ang="0">
                  <a:pos x="16" y="272"/>
                </a:cxn>
                <a:cxn ang="0">
                  <a:pos x="24" y="200"/>
                </a:cxn>
                <a:cxn ang="0">
                  <a:pos x="80" y="128"/>
                </a:cxn>
                <a:cxn ang="0">
                  <a:pos x="96" y="88"/>
                </a:cxn>
                <a:cxn ang="0">
                  <a:pos x="144" y="32"/>
                </a:cxn>
                <a:cxn ang="0">
                  <a:pos x="152" y="24"/>
                </a:cxn>
                <a:cxn ang="0">
                  <a:pos x="216" y="16"/>
                </a:cxn>
                <a:cxn ang="0">
                  <a:pos x="288" y="8"/>
                </a:cxn>
                <a:cxn ang="0">
                  <a:pos x="328" y="0"/>
                </a:cxn>
                <a:cxn ang="0">
                  <a:pos x="352" y="0"/>
                </a:cxn>
                <a:cxn ang="0">
                  <a:pos x="352" y="16"/>
                </a:cxn>
                <a:cxn ang="0">
                  <a:pos x="352" y="48"/>
                </a:cxn>
                <a:cxn ang="0">
                  <a:pos x="393" y="64"/>
                </a:cxn>
                <a:cxn ang="0">
                  <a:pos x="465" y="80"/>
                </a:cxn>
                <a:cxn ang="0">
                  <a:pos x="489" y="64"/>
                </a:cxn>
              </a:cxnLst>
              <a:rect l="0" t="0" r="r" b="b"/>
              <a:pathLst>
                <a:path w="849" h="952">
                  <a:moveTo>
                    <a:pt x="497" y="64"/>
                  </a:moveTo>
                  <a:lnTo>
                    <a:pt x="497" y="64"/>
                  </a:lnTo>
                  <a:lnTo>
                    <a:pt x="497" y="64"/>
                  </a:lnTo>
                  <a:lnTo>
                    <a:pt x="505" y="72"/>
                  </a:lnTo>
                  <a:lnTo>
                    <a:pt x="505" y="80"/>
                  </a:lnTo>
                  <a:lnTo>
                    <a:pt x="521" y="80"/>
                  </a:lnTo>
                  <a:lnTo>
                    <a:pt x="537" y="80"/>
                  </a:lnTo>
                  <a:lnTo>
                    <a:pt x="569" y="88"/>
                  </a:lnTo>
                  <a:lnTo>
                    <a:pt x="585" y="88"/>
                  </a:lnTo>
                  <a:lnTo>
                    <a:pt x="601" y="80"/>
                  </a:lnTo>
                  <a:lnTo>
                    <a:pt x="609" y="80"/>
                  </a:lnTo>
                  <a:lnTo>
                    <a:pt x="625" y="88"/>
                  </a:lnTo>
                  <a:lnTo>
                    <a:pt x="633" y="88"/>
                  </a:lnTo>
                  <a:lnTo>
                    <a:pt x="641" y="88"/>
                  </a:lnTo>
                  <a:lnTo>
                    <a:pt x="641" y="88"/>
                  </a:lnTo>
                  <a:lnTo>
                    <a:pt x="649" y="96"/>
                  </a:lnTo>
                  <a:lnTo>
                    <a:pt x="649" y="104"/>
                  </a:lnTo>
                  <a:lnTo>
                    <a:pt x="649" y="112"/>
                  </a:lnTo>
                  <a:lnTo>
                    <a:pt x="641" y="128"/>
                  </a:lnTo>
                  <a:lnTo>
                    <a:pt x="641" y="136"/>
                  </a:lnTo>
                  <a:lnTo>
                    <a:pt x="641" y="136"/>
                  </a:lnTo>
                  <a:lnTo>
                    <a:pt x="633" y="128"/>
                  </a:lnTo>
                  <a:lnTo>
                    <a:pt x="625" y="112"/>
                  </a:lnTo>
                  <a:lnTo>
                    <a:pt x="617" y="104"/>
                  </a:lnTo>
                  <a:lnTo>
                    <a:pt x="617" y="104"/>
                  </a:lnTo>
                  <a:lnTo>
                    <a:pt x="617" y="112"/>
                  </a:lnTo>
                  <a:lnTo>
                    <a:pt x="617" y="112"/>
                  </a:lnTo>
                  <a:lnTo>
                    <a:pt x="657" y="184"/>
                  </a:lnTo>
                  <a:lnTo>
                    <a:pt x="657" y="192"/>
                  </a:lnTo>
                  <a:lnTo>
                    <a:pt x="657" y="192"/>
                  </a:lnTo>
                  <a:lnTo>
                    <a:pt x="673" y="216"/>
                  </a:lnTo>
                  <a:lnTo>
                    <a:pt x="673" y="216"/>
                  </a:lnTo>
                  <a:lnTo>
                    <a:pt x="673" y="216"/>
                  </a:lnTo>
                  <a:lnTo>
                    <a:pt x="673" y="240"/>
                  </a:lnTo>
                  <a:lnTo>
                    <a:pt x="681" y="248"/>
                  </a:lnTo>
                  <a:lnTo>
                    <a:pt x="689" y="256"/>
                  </a:lnTo>
                  <a:lnTo>
                    <a:pt x="697" y="280"/>
                  </a:lnTo>
                  <a:lnTo>
                    <a:pt x="713" y="296"/>
                  </a:lnTo>
                  <a:lnTo>
                    <a:pt x="721" y="304"/>
                  </a:lnTo>
                  <a:lnTo>
                    <a:pt x="729" y="304"/>
                  </a:lnTo>
                  <a:lnTo>
                    <a:pt x="729" y="304"/>
                  </a:lnTo>
                  <a:lnTo>
                    <a:pt x="737" y="320"/>
                  </a:lnTo>
                  <a:lnTo>
                    <a:pt x="745" y="328"/>
                  </a:lnTo>
                  <a:lnTo>
                    <a:pt x="753" y="328"/>
                  </a:lnTo>
                  <a:lnTo>
                    <a:pt x="753" y="328"/>
                  </a:lnTo>
                  <a:lnTo>
                    <a:pt x="753" y="336"/>
                  </a:lnTo>
                  <a:lnTo>
                    <a:pt x="753" y="336"/>
                  </a:lnTo>
                  <a:lnTo>
                    <a:pt x="753" y="344"/>
                  </a:lnTo>
                  <a:lnTo>
                    <a:pt x="753" y="344"/>
                  </a:lnTo>
                  <a:lnTo>
                    <a:pt x="761" y="352"/>
                  </a:lnTo>
                  <a:lnTo>
                    <a:pt x="777" y="360"/>
                  </a:lnTo>
                  <a:lnTo>
                    <a:pt x="777" y="352"/>
                  </a:lnTo>
                  <a:lnTo>
                    <a:pt x="785" y="352"/>
                  </a:lnTo>
                  <a:lnTo>
                    <a:pt x="793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9" y="352"/>
                  </a:lnTo>
                  <a:lnTo>
                    <a:pt x="833" y="344"/>
                  </a:lnTo>
                  <a:lnTo>
                    <a:pt x="849" y="344"/>
                  </a:lnTo>
                  <a:lnTo>
                    <a:pt x="849" y="344"/>
                  </a:lnTo>
                  <a:lnTo>
                    <a:pt x="849" y="344"/>
                  </a:lnTo>
                  <a:lnTo>
                    <a:pt x="849" y="360"/>
                  </a:lnTo>
                  <a:lnTo>
                    <a:pt x="833" y="400"/>
                  </a:lnTo>
                  <a:lnTo>
                    <a:pt x="809" y="440"/>
                  </a:lnTo>
                  <a:lnTo>
                    <a:pt x="793" y="456"/>
                  </a:lnTo>
                  <a:lnTo>
                    <a:pt x="761" y="480"/>
                  </a:lnTo>
                  <a:lnTo>
                    <a:pt x="721" y="512"/>
                  </a:lnTo>
                  <a:lnTo>
                    <a:pt x="713" y="544"/>
                  </a:lnTo>
                  <a:lnTo>
                    <a:pt x="697" y="552"/>
                  </a:lnTo>
                  <a:lnTo>
                    <a:pt x="697" y="568"/>
                  </a:lnTo>
                  <a:lnTo>
                    <a:pt x="705" y="592"/>
                  </a:lnTo>
                  <a:lnTo>
                    <a:pt x="705" y="600"/>
                  </a:lnTo>
                  <a:lnTo>
                    <a:pt x="721" y="624"/>
                  </a:lnTo>
                  <a:lnTo>
                    <a:pt x="721" y="624"/>
                  </a:lnTo>
                  <a:lnTo>
                    <a:pt x="721" y="632"/>
                  </a:lnTo>
                  <a:lnTo>
                    <a:pt x="713" y="632"/>
                  </a:lnTo>
                  <a:lnTo>
                    <a:pt x="713" y="640"/>
                  </a:lnTo>
                  <a:lnTo>
                    <a:pt x="713" y="656"/>
                  </a:lnTo>
                  <a:lnTo>
                    <a:pt x="721" y="672"/>
                  </a:lnTo>
                  <a:lnTo>
                    <a:pt x="721" y="696"/>
                  </a:lnTo>
                  <a:lnTo>
                    <a:pt x="657" y="720"/>
                  </a:lnTo>
                  <a:lnTo>
                    <a:pt x="657" y="736"/>
                  </a:lnTo>
                  <a:lnTo>
                    <a:pt x="657" y="736"/>
                  </a:lnTo>
                  <a:lnTo>
                    <a:pt x="649" y="736"/>
                  </a:lnTo>
                  <a:lnTo>
                    <a:pt x="641" y="744"/>
                  </a:lnTo>
                  <a:lnTo>
                    <a:pt x="641" y="752"/>
                  </a:lnTo>
                  <a:lnTo>
                    <a:pt x="657" y="776"/>
                  </a:lnTo>
                  <a:lnTo>
                    <a:pt x="657" y="784"/>
                  </a:lnTo>
                  <a:lnTo>
                    <a:pt x="657" y="800"/>
                  </a:lnTo>
                  <a:lnTo>
                    <a:pt x="641" y="808"/>
                  </a:lnTo>
                  <a:lnTo>
                    <a:pt x="633" y="816"/>
                  </a:lnTo>
                  <a:lnTo>
                    <a:pt x="625" y="824"/>
                  </a:lnTo>
                  <a:lnTo>
                    <a:pt x="617" y="832"/>
                  </a:lnTo>
                  <a:lnTo>
                    <a:pt x="617" y="832"/>
                  </a:lnTo>
                  <a:lnTo>
                    <a:pt x="625" y="832"/>
                  </a:lnTo>
                  <a:lnTo>
                    <a:pt x="625" y="848"/>
                  </a:lnTo>
                  <a:lnTo>
                    <a:pt x="617" y="856"/>
                  </a:lnTo>
                  <a:lnTo>
                    <a:pt x="601" y="872"/>
                  </a:lnTo>
                  <a:lnTo>
                    <a:pt x="593" y="888"/>
                  </a:lnTo>
                  <a:lnTo>
                    <a:pt x="585" y="904"/>
                  </a:lnTo>
                  <a:lnTo>
                    <a:pt x="569" y="920"/>
                  </a:lnTo>
                  <a:lnTo>
                    <a:pt x="553" y="928"/>
                  </a:lnTo>
                  <a:lnTo>
                    <a:pt x="537" y="928"/>
                  </a:lnTo>
                  <a:lnTo>
                    <a:pt x="537" y="936"/>
                  </a:lnTo>
                  <a:lnTo>
                    <a:pt x="537" y="936"/>
                  </a:lnTo>
                  <a:lnTo>
                    <a:pt x="529" y="936"/>
                  </a:lnTo>
                  <a:lnTo>
                    <a:pt x="513" y="936"/>
                  </a:lnTo>
                  <a:lnTo>
                    <a:pt x="497" y="936"/>
                  </a:lnTo>
                  <a:lnTo>
                    <a:pt x="473" y="952"/>
                  </a:lnTo>
                  <a:lnTo>
                    <a:pt x="457" y="952"/>
                  </a:lnTo>
                  <a:lnTo>
                    <a:pt x="449" y="944"/>
                  </a:lnTo>
                  <a:lnTo>
                    <a:pt x="449" y="944"/>
                  </a:lnTo>
                  <a:lnTo>
                    <a:pt x="449" y="928"/>
                  </a:lnTo>
                  <a:lnTo>
                    <a:pt x="441" y="920"/>
                  </a:lnTo>
                  <a:lnTo>
                    <a:pt x="441" y="920"/>
                  </a:lnTo>
                  <a:lnTo>
                    <a:pt x="441" y="912"/>
                  </a:lnTo>
                  <a:lnTo>
                    <a:pt x="441" y="904"/>
                  </a:lnTo>
                  <a:lnTo>
                    <a:pt x="433" y="888"/>
                  </a:lnTo>
                  <a:lnTo>
                    <a:pt x="409" y="848"/>
                  </a:lnTo>
                  <a:lnTo>
                    <a:pt x="393" y="816"/>
                  </a:lnTo>
                  <a:lnTo>
                    <a:pt x="393" y="792"/>
                  </a:lnTo>
                  <a:lnTo>
                    <a:pt x="393" y="784"/>
                  </a:lnTo>
                  <a:lnTo>
                    <a:pt x="393" y="776"/>
                  </a:lnTo>
                  <a:lnTo>
                    <a:pt x="385" y="768"/>
                  </a:lnTo>
                  <a:lnTo>
                    <a:pt x="369" y="744"/>
                  </a:lnTo>
                  <a:lnTo>
                    <a:pt x="361" y="720"/>
                  </a:lnTo>
                  <a:lnTo>
                    <a:pt x="361" y="688"/>
                  </a:lnTo>
                  <a:lnTo>
                    <a:pt x="385" y="648"/>
                  </a:lnTo>
                  <a:lnTo>
                    <a:pt x="385" y="632"/>
                  </a:lnTo>
                  <a:lnTo>
                    <a:pt x="377" y="616"/>
                  </a:lnTo>
                  <a:lnTo>
                    <a:pt x="377" y="600"/>
                  </a:lnTo>
                  <a:lnTo>
                    <a:pt x="369" y="584"/>
                  </a:lnTo>
                  <a:lnTo>
                    <a:pt x="369" y="576"/>
                  </a:lnTo>
                  <a:lnTo>
                    <a:pt x="369" y="560"/>
                  </a:lnTo>
                  <a:lnTo>
                    <a:pt x="344" y="536"/>
                  </a:lnTo>
                  <a:lnTo>
                    <a:pt x="328" y="512"/>
                  </a:lnTo>
                  <a:lnTo>
                    <a:pt x="328" y="496"/>
                  </a:lnTo>
                  <a:lnTo>
                    <a:pt x="336" y="488"/>
                  </a:lnTo>
                  <a:lnTo>
                    <a:pt x="336" y="488"/>
                  </a:lnTo>
                  <a:lnTo>
                    <a:pt x="336" y="480"/>
                  </a:lnTo>
                  <a:lnTo>
                    <a:pt x="336" y="480"/>
                  </a:lnTo>
                  <a:lnTo>
                    <a:pt x="336" y="456"/>
                  </a:lnTo>
                  <a:lnTo>
                    <a:pt x="336" y="456"/>
                  </a:lnTo>
                  <a:lnTo>
                    <a:pt x="336" y="456"/>
                  </a:lnTo>
                  <a:lnTo>
                    <a:pt x="336" y="448"/>
                  </a:lnTo>
                  <a:lnTo>
                    <a:pt x="328" y="440"/>
                  </a:lnTo>
                  <a:lnTo>
                    <a:pt x="312" y="440"/>
                  </a:lnTo>
                  <a:lnTo>
                    <a:pt x="296" y="440"/>
                  </a:lnTo>
                  <a:lnTo>
                    <a:pt x="288" y="440"/>
                  </a:lnTo>
                  <a:lnTo>
                    <a:pt x="264" y="408"/>
                  </a:lnTo>
                  <a:lnTo>
                    <a:pt x="248" y="408"/>
                  </a:lnTo>
                  <a:lnTo>
                    <a:pt x="216" y="424"/>
                  </a:lnTo>
                  <a:lnTo>
                    <a:pt x="200" y="432"/>
                  </a:lnTo>
                  <a:lnTo>
                    <a:pt x="184" y="432"/>
                  </a:lnTo>
                  <a:lnTo>
                    <a:pt x="168" y="432"/>
                  </a:lnTo>
                  <a:lnTo>
                    <a:pt x="152" y="432"/>
                  </a:lnTo>
                  <a:lnTo>
                    <a:pt x="128" y="440"/>
                  </a:lnTo>
                  <a:lnTo>
                    <a:pt x="112" y="440"/>
                  </a:lnTo>
                  <a:lnTo>
                    <a:pt x="96" y="424"/>
                  </a:lnTo>
                  <a:lnTo>
                    <a:pt x="64" y="408"/>
                  </a:lnTo>
                  <a:lnTo>
                    <a:pt x="48" y="376"/>
                  </a:lnTo>
                  <a:lnTo>
                    <a:pt x="40" y="360"/>
                  </a:lnTo>
                  <a:lnTo>
                    <a:pt x="16" y="344"/>
                  </a:lnTo>
                  <a:lnTo>
                    <a:pt x="16" y="336"/>
                  </a:lnTo>
                  <a:lnTo>
                    <a:pt x="8" y="336"/>
                  </a:lnTo>
                  <a:lnTo>
                    <a:pt x="8" y="336"/>
                  </a:lnTo>
                  <a:lnTo>
                    <a:pt x="8" y="320"/>
                  </a:lnTo>
                  <a:lnTo>
                    <a:pt x="8" y="32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8" y="304"/>
                  </a:lnTo>
                  <a:lnTo>
                    <a:pt x="16" y="272"/>
                  </a:lnTo>
                  <a:lnTo>
                    <a:pt x="16" y="256"/>
                  </a:lnTo>
                  <a:lnTo>
                    <a:pt x="8" y="224"/>
                  </a:lnTo>
                  <a:lnTo>
                    <a:pt x="8" y="208"/>
                  </a:lnTo>
                  <a:lnTo>
                    <a:pt x="24" y="200"/>
                  </a:lnTo>
                  <a:lnTo>
                    <a:pt x="32" y="168"/>
                  </a:lnTo>
                  <a:lnTo>
                    <a:pt x="56" y="136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96" y="112"/>
                  </a:lnTo>
                  <a:lnTo>
                    <a:pt x="96" y="104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112" y="64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36" y="32"/>
                  </a:lnTo>
                  <a:lnTo>
                    <a:pt x="144" y="24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60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216" y="16"/>
                  </a:lnTo>
                  <a:lnTo>
                    <a:pt x="256" y="0"/>
                  </a:lnTo>
                  <a:lnTo>
                    <a:pt x="272" y="0"/>
                  </a:lnTo>
                  <a:lnTo>
                    <a:pt x="280" y="8"/>
                  </a:lnTo>
                  <a:lnTo>
                    <a:pt x="288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0" y="8"/>
                  </a:lnTo>
                  <a:lnTo>
                    <a:pt x="328" y="0"/>
                  </a:lnTo>
                  <a:lnTo>
                    <a:pt x="344" y="0"/>
                  </a:lnTo>
                  <a:lnTo>
                    <a:pt x="344" y="8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8"/>
                  </a:lnTo>
                  <a:lnTo>
                    <a:pt x="352" y="16"/>
                  </a:lnTo>
                  <a:lnTo>
                    <a:pt x="352" y="16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52" y="40"/>
                  </a:lnTo>
                  <a:lnTo>
                    <a:pt x="352" y="48"/>
                  </a:lnTo>
                  <a:lnTo>
                    <a:pt x="361" y="64"/>
                  </a:lnTo>
                  <a:lnTo>
                    <a:pt x="369" y="64"/>
                  </a:lnTo>
                  <a:lnTo>
                    <a:pt x="385" y="64"/>
                  </a:lnTo>
                  <a:lnTo>
                    <a:pt x="393" y="64"/>
                  </a:lnTo>
                  <a:lnTo>
                    <a:pt x="433" y="96"/>
                  </a:lnTo>
                  <a:lnTo>
                    <a:pt x="465" y="96"/>
                  </a:lnTo>
                  <a:lnTo>
                    <a:pt x="465" y="88"/>
                  </a:lnTo>
                  <a:lnTo>
                    <a:pt x="465" y="80"/>
                  </a:lnTo>
                  <a:lnTo>
                    <a:pt x="465" y="72"/>
                  </a:lnTo>
                  <a:lnTo>
                    <a:pt x="481" y="64"/>
                  </a:lnTo>
                  <a:lnTo>
                    <a:pt x="489" y="64"/>
                  </a:lnTo>
                  <a:lnTo>
                    <a:pt x="489" y="64"/>
                  </a:lnTo>
                  <a:lnTo>
                    <a:pt x="497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4851392" y="3035255"/>
              <a:ext cx="736599" cy="647690"/>
            </a:xfrm>
            <a:custGeom>
              <a:avLst/>
              <a:gdLst/>
              <a:ahLst/>
              <a:cxnLst>
                <a:cxn ang="0">
                  <a:pos x="120" y="120"/>
                </a:cxn>
                <a:cxn ang="0">
                  <a:pos x="120" y="88"/>
                </a:cxn>
                <a:cxn ang="0">
                  <a:pos x="120" y="80"/>
                </a:cxn>
                <a:cxn ang="0">
                  <a:pos x="104" y="80"/>
                </a:cxn>
                <a:cxn ang="0">
                  <a:pos x="56" y="80"/>
                </a:cxn>
                <a:cxn ang="0">
                  <a:pos x="24" y="80"/>
                </a:cxn>
                <a:cxn ang="0">
                  <a:pos x="24" y="80"/>
                </a:cxn>
                <a:cxn ang="0">
                  <a:pos x="0" y="56"/>
                </a:cxn>
                <a:cxn ang="0">
                  <a:pos x="8" y="40"/>
                </a:cxn>
                <a:cxn ang="0">
                  <a:pos x="32" y="24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120" y="8"/>
                </a:cxn>
                <a:cxn ang="0">
                  <a:pos x="144" y="16"/>
                </a:cxn>
                <a:cxn ang="0">
                  <a:pos x="200" y="8"/>
                </a:cxn>
                <a:cxn ang="0">
                  <a:pos x="240" y="40"/>
                </a:cxn>
                <a:cxn ang="0">
                  <a:pos x="272" y="32"/>
                </a:cxn>
                <a:cxn ang="0">
                  <a:pos x="280" y="48"/>
                </a:cxn>
                <a:cxn ang="0">
                  <a:pos x="288" y="64"/>
                </a:cxn>
                <a:cxn ang="0">
                  <a:pos x="304" y="72"/>
                </a:cxn>
                <a:cxn ang="0">
                  <a:pos x="328" y="80"/>
                </a:cxn>
                <a:cxn ang="0">
                  <a:pos x="352" y="72"/>
                </a:cxn>
                <a:cxn ang="0">
                  <a:pos x="384" y="56"/>
                </a:cxn>
                <a:cxn ang="0">
                  <a:pos x="440" y="80"/>
                </a:cxn>
                <a:cxn ang="0">
                  <a:pos x="440" y="96"/>
                </a:cxn>
                <a:cxn ang="0">
                  <a:pos x="432" y="120"/>
                </a:cxn>
                <a:cxn ang="0">
                  <a:pos x="432" y="144"/>
                </a:cxn>
                <a:cxn ang="0">
                  <a:pos x="448" y="152"/>
                </a:cxn>
                <a:cxn ang="0">
                  <a:pos x="456" y="192"/>
                </a:cxn>
                <a:cxn ang="0">
                  <a:pos x="448" y="224"/>
                </a:cxn>
                <a:cxn ang="0">
                  <a:pos x="440" y="240"/>
                </a:cxn>
                <a:cxn ang="0">
                  <a:pos x="392" y="232"/>
                </a:cxn>
                <a:cxn ang="0">
                  <a:pos x="376" y="216"/>
                </a:cxn>
                <a:cxn ang="0">
                  <a:pos x="344" y="216"/>
                </a:cxn>
                <a:cxn ang="0">
                  <a:pos x="312" y="200"/>
                </a:cxn>
                <a:cxn ang="0">
                  <a:pos x="296" y="168"/>
                </a:cxn>
                <a:cxn ang="0">
                  <a:pos x="296" y="224"/>
                </a:cxn>
                <a:cxn ang="0">
                  <a:pos x="304" y="232"/>
                </a:cxn>
                <a:cxn ang="0">
                  <a:pos x="312" y="224"/>
                </a:cxn>
                <a:cxn ang="0">
                  <a:pos x="344" y="256"/>
                </a:cxn>
                <a:cxn ang="0">
                  <a:pos x="376" y="240"/>
                </a:cxn>
                <a:cxn ang="0">
                  <a:pos x="408" y="264"/>
                </a:cxn>
                <a:cxn ang="0">
                  <a:pos x="416" y="272"/>
                </a:cxn>
                <a:cxn ang="0">
                  <a:pos x="408" y="304"/>
                </a:cxn>
                <a:cxn ang="0">
                  <a:pos x="384" y="320"/>
                </a:cxn>
                <a:cxn ang="0">
                  <a:pos x="360" y="344"/>
                </a:cxn>
                <a:cxn ang="0">
                  <a:pos x="328" y="360"/>
                </a:cxn>
                <a:cxn ang="0">
                  <a:pos x="304" y="376"/>
                </a:cxn>
                <a:cxn ang="0">
                  <a:pos x="248" y="392"/>
                </a:cxn>
                <a:cxn ang="0">
                  <a:pos x="232" y="408"/>
                </a:cxn>
                <a:cxn ang="0">
                  <a:pos x="216" y="392"/>
                </a:cxn>
                <a:cxn ang="0">
                  <a:pos x="208" y="368"/>
                </a:cxn>
                <a:cxn ang="0">
                  <a:pos x="208" y="352"/>
                </a:cxn>
                <a:cxn ang="0">
                  <a:pos x="184" y="312"/>
                </a:cxn>
                <a:cxn ang="0">
                  <a:pos x="152" y="256"/>
                </a:cxn>
                <a:cxn ang="0">
                  <a:pos x="136" y="240"/>
                </a:cxn>
                <a:cxn ang="0">
                  <a:pos x="112" y="208"/>
                </a:cxn>
                <a:cxn ang="0">
                  <a:pos x="112" y="184"/>
                </a:cxn>
              </a:cxnLst>
              <a:rect l="0" t="0" r="r" b="b"/>
              <a:pathLst>
                <a:path w="464" h="408">
                  <a:moveTo>
                    <a:pt x="104" y="152"/>
                  </a:moveTo>
                  <a:lnTo>
                    <a:pt x="104" y="152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80" y="88"/>
                  </a:lnTo>
                  <a:lnTo>
                    <a:pt x="72" y="80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200" y="8"/>
                  </a:lnTo>
                  <a:lnTo>
                    <a:pt x="216" y="8"/>
                  </a:lnTo>
                  <a:lnTo>
                    <a:pt x="224" y="16"/>
                  </a:lnTo>
                  <a:lnTo>
                    <a:pt x="224" y="24"/>
                  </a:lnTo>
                  <a:lnTo>
                    <a:pt x="240" y="40"/>
                  </a:lnTo>
                  <a:lnTo>
                    <a:pt x="264" y="48"/>
                  </a:lnTo>
                  <a:lnTo>
                    <a:pt x="264" y="40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80" y="32"/>
                  </a:lnTo>
                  <a:lnTo>
                    <a:pt x="280" y="40"/>
                  </a:lnTo>
                  <a:lnTo>
                    <a:pt x="280" y="40"/>
                  </a:lnTo>
                  <a:lnTo>
                    <a:pt x="280" y="48"/>
                  </a:lnTo>
                  <a:lnTo>
                    <a:pt x="280" y="48"/>
                  </a:lnTo>
                  <a:lnTo>
                    <a:pt x="288" y="56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72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304" y="72"/>
                  </a:lnTo>
                  <a:lnTo>
                    <a:pt x="304" y="72"/>
                  </a:lnTo>
                  <a:lnTo>
                    <a:pt x="312" y="80"/>
                  </a:lnTo>
                  <a:lnTo>
                    <a:pt x="320" y="80"/>
                  </a:lnTo>
                  <a:lnTo>
                    <a:pt x="328" y="80"/>
                  </a:lnTo>
                  <a:lnTo>
                    <a:pt x="336" y="80"/>
                  </a:lnTo>
                  <a:lnTo>
                    <a:pt x="344" y="80"/>
                  </a:lnTo>
                  <a:lnTo>
                    <a:pt x="352" y="80"/>
                  </a:lnTo>
                  <a:lnTo>
                    <a:pt x="352" y="72"/>
                  </a:lnTo>
                  <a:lnTo>
                    <a:pt x="352" y="64"/>
                  </a:lnTo>
                  <a:lnTo>
                    <a:pt x="360" y="64"/>
                  </a:lnTo>
                  <a:lnTo>
                    <a:pt x="376" y="56"/>
                  </a:lnTo>
                  <a:lnTo>
                    <a:pt x="384" y="56"/>
                  </a:lnTo>
                  <a:lnTo>
                    <a:pt x="384" y="56"/>
                  </a:lnTo>
                  <a:lnTo>
                    <a:pt x="392" y="56"/>
                  </a:lnTo>
                  <a:lnTo>
                    <a:pt x="424" y="7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2" y="112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32" y="128"/>
                  </a:lnTo>
                  <a:lnTo>
                    <a:pt x="432" y="136"/>
                  </a:lnTo>
                  <a:lnTo>
                    <a:pt x="432" y="144"/>
                  </a:lnTo>
                  <a:lnTo>
                    <a:pt x="432" y="144"/>
                  </a:lnTo>
                  <a:lnTo>
                    <a:pt x="440" y="152"/>
                  </a:lnTo>
                  <a:lnTo>
                    <a:pt x="440" y="152"/>
                  </a:lnTo>
                  <a:lnTo>
                    <a:pt x="448" y="152"/>
                  </a:lnTo>
                  <a:lnTo>
                    <a:pt x="448" y="160"/>
                  </a:lnTo>
                  <a:lnTo>
                    <a:pt x="440" y="168"/>
                  </a:lnTo>
                  <a:lnTo>
                    <a:pt x="440" y="176"/>
                  </a:lnTo>
                  <a:lnTo>
                    <a:pt x="456" y="192"/>
                  </a:lnTo>
                  <a:lnTo>
                    <a:pt x="464" y="208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48" y="224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0" y="240"/>
                  </a:lnTo>
                  <a:lnTo>
                    <a:pt x="408" y="232"/>
                  </a:lnTo>
                  <a:lnTo>
                    <a:pt x="408" y="232"/>
                  </a:lnTo>
                  <a:lnTo>
                    <a:pt x="400" y="232"/>
                  </a:lnTo>
                  <a:lnTo>
                    <a:pt x="392" y="232"/>
                  </a:lnTo>
                  <a:lnTo>
                    <a:pt x="392" y="232"/>
                  </a:lnTo>
                  <a:lnTo>
                    <a:pt x="384" y="224"/>
                  </a:lnTo>
                  <a:lnTo>
                    <a:pt x="384" y="216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24"/>
                  </a:lnTo>
                  <a:lnTo>
                    <a:pt x="344" y="224"/>
                  </a:lnTo>
                  <a:lnTo>
                    <a:pt x="344" y="216"/>
                  </a:lnTo>
                  <a:lnTo>
                    <a:pt x="336" y="208"/>
                  </a:lnTo>
                  <a:lnTo>
                    <a:pt x="328" y="208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04" y="184"/>
                  </a:lnTo>
                  <a:lnTo>
                    <a:pt x="296" y="168"/>
                  </a:lnTo>
                  <a:lnTo>
                    <a:pt x="280" y="168"/>
                  </a:lnTo>
                  <a:lnTo>
                    <a:pt x="280" y="192"/>
                  </a:lnTo>
                  <a:lnTo>
                    <a:pt x="280" y="200"/>
                  </a:lnTo>
                  <a:lnTo>
                    <a:pt x="296" y="224"/>
                  </a:lnTo>
                  <a:lnTo>
                    <a:pt x="304" y="224"/>
                  </a:lnTo>
                  <a:lnTo>
                    <a:pt x="304" y="224"/>
                  </a:lnTo>
                  <a:lnTo>
                    <a:pt x="304" y="232"/>
                  </a:lnTo>
                  <a:lnTo>
                    <a:pt x="304" y="232"/>
                  </a:lnTo>
                  <a:lnTo>
                    <a:pt x="304" y="232"/>
                  </a:lnTo>
                  <a:lnTo>
                    <a:pt x="312" y="232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312" y="232"/>
                  </a:lnTo>
                  <a:lnTo>
                    <a:pt x="312" y="240"/>
                  </a:lnTo>
                  <a:lnTo>
                    <a:pt x="312" y="256"/>
                  </a:lnTo>
                  <a:lnTo>
                    <a:pt x="344" y="256"/>
                  </a:lnTo>
                  <a:lnTo>
                    <a:pt x="368" y="232"/>
                  </a:lnTo>
                  <a:lnTo>
                    <a:pt x="376" y="224"/>
                  </a:lnTo>
                  <a:lnTo>
                    <a:pt x="376" y="224"/>
                  </a:lnTo>
                  <a:lnTo>
                    <a:pt x="376" y="240"/>
                  </a:lnTo>
                  <a:lnTo>
                    <a:pt x="376" y="240"/>
                  </a:lnTo>
                  <a:lnTo>
                    <a:pt x="384" y="248"/>
                  </a:lnTo>
                  <a:lnTo>
                    <a:pt x="392" y="256"/>
                  </a:lnTo>
                  <a:lnTo>
                    <a:pt x="408" y="264"/>
                  </a:lnTo>
                  <a:lnTo>
                    <a:pt x="408" y="264"/>
                  </a:lnTo>
                  <a:lnTo>
                    <a:pt x="408" y="272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4" y="280"/>
                  </a:lnTo>
                  <a:lnTo>
                    <a:pt x="408" y="296"/>
                  </a:lnTo>
                  <a:lnTo>
                    <a:pt x="408" y="304"/>
                  </a:lnTo>
                  <a:lnTo>
                    <a:pt x="408" y="304"/>
                  </a:lnTo>
                  <a:lnTo>
                    <a:pt x="400" y="304"/>
                  </a:lnTo>
                  <a:lnTo>
                    <a:pt x="392" y="320"/>
                  </a:lnTo>
                  <a:lnTo>
                    <a:pt x="384" y="320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60" y="344"/>
                  </a:lnTo>
                  <a:lnTo>
                    <a:pt x="360" y="344"/>
                  </a:lnTo>
                  <a:lnTo>
                    <a:pt x="360" y="344"/>
                  </a:lnTo>
                  <a:lnTo>
                    <a:pt x="352" y="352"/>
                  </a:lnTo>
                  <a:lnTo>
                    <a:pt x="328" y="360"/>
                  </a:lnTo>
                  <a:lnTo>
                    <a:pt x="328" y="360"/>
                  </a:lnTo>
                  <a:lnTo>
                    <a:pt x="328" y="368"/>
                  </a:lnTo>
                  <a:lnTo>
                    <a:pt x="328" y="368"/>
                  </a:lnTo>
                  <a:lnTo>
                    <a:pt x="320" y="368"/>
                  </a:lnTo>
                  <a:lnTo>
                    <a:pt x="304" y="376"/>
                  </a:lnTo>
                  <a:lnTo>
                    <a:pt x="288" y="376"/>
                  </a:lnTo>
                  <a:lnTo>
                    <a:pt x="272" y="392"/>
                  </a:lnTo>
                  <a:lnTo>
                    <a:pt x="264" y="392"/>
                  </a:lnTo>
                  <a:lnTo>
                    <a:pt x="248" y="392"/>
                  </a:lnTo>
                  <a:lnTo>
                    <a:pt x="248" y="392"/>
                  </a:lnTo>
                  <a:lnTo>
                    <a:pt x="240" y="400"/>
                  </a:lnTo>
                  <a:lnTo>
                    <a:pt x="232" y="400"/>
                  </a:lnTo>
                  <a:lnTo>
                    <a:pt x="232" y="408"/>
                  </a:lnTo>
                  <a:lnTo>
                    <a:pt x="224" y="408"/>
                  </a:lnTo>
                  <a:lnTo>
                    <a:pt x="216" y="400"/>
                  </a:lnTo>
                  <a:lnTo>
                    <a:pt x="216" y="400"/>
                  </a:lnTo>
                  <a:lnTo>
                    <a:pt x="216" y="392"/>
                  </a:lnTo>
                  <a:lnTo>
                    <a:pt x="208" y="384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0"/>
                  </a:lnTo>
                  <a:lnTo>
                    <a:pt x="208" y="360"/>
                  </a:lnTo>
                  <a:lnTo>
                    <a:pt x="208" y="352"/>
                  </a:lnTo>
                  <a:lnTo>
                    <a:pt x="208" y="352"/>
                  </a:lnTo>
                  <a:lnTo>
                    <a:pt x="192" y="336"/>
                  </a:lnTo>
                  <a:lnTo>
                    <a:pt x="184" y="320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60" y="304"/>
                  </a:lnTo>
                  <a:lnTo>
                    <a:pt x="160" y="272"/>
                  </a:lnTo>
                  <a:lnTo>
                    <a:pt x="160" y="264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120" y="208"/>
                  </a:lnTo>
                  <a:lnTo>
                    <a:pt x="112" y="208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2" y="184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04" y="15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Freeform 4"/>
            <p:cNvSpPr>
              <a:spLocks/>
            </p:cNvSpPr>
            <p:nvPr/>
          </p:nvSpPr>
          <p:spPr bwMode="auto">
            <a:xfrm>
              <a:off x="5537192" y="3124154"/>
              <a:ext cx="800099" cy="634990"/>
            </a:xfrm>
            <a:custGeom>
              <a:avLst/>
              <a:gdLst/>
              <a:ahLst/>
              <a:cxnLst>
                <a:cxn ang="0">
                  <a:pos x="144" y="272"/>
                </a:cxn>
                <a:cxn ang="0">
                  <a:pos x="176" y="336"/>
                </a:cxn>
                <a:cxn ang="0">
                  <a:pos x="200" y="392"/>
                </a:cxn>
                <a:cxn ang="0">
                  <a:pos x="208" y="400"/>
                </a:cxn>
                <a:cxn ang="0">
                  <a:pos x="232" y="376"/>
                </a:cxn>
                <a:cxn ang="0">
                  <a:pos x="240" y="360"/>
                </a:cxn>
                <a:cxn ang="0">
                  <a:pos x="240" y="312"/>
                </a:cxn>
                <a:cxn ang="0">
                  <a:pos x="288" y="272"/>
                </a:cxn>
                <a:cxn ang="0">
                  <a:pos x="328" y="232"/>
                </a:cxn>
                <a:cxn ang="0">
                  <a:pos x="376" y="224"/>
                </a:cxn>
                <a:cxn ang="0">
                  <a:pos x="392" y="232"/>
                </a:cxn>
                <a:cxn ang="0">
                  <a:pos x="424" y="280"/>
                </a:cxn>
                <a:cxn ang="0">
                  <a:pos x="448" y="296"/>
                </a:cxn>
                <a:cxn ang="0">
                  <a:pos x="456" y="296"/>
                </a:cxn>
                <a:cxn ang="0">
                  <a:pos x="464" y="320"/>
                </a:cxn>
                <a:cxn ang="0">
                  <a:pos x="480" y="368"/>
                </a:cxn>
                <a:cxn ang="0">
                  <a:pos x="472" y="320"/>
                </a:cxn>
                <a:cxn ang="0">
                  <a:pos x="472" y="288"/>
                </a:cxn>
                <a:cxn ang="0">
                  <a:pos x="472" y="256"/>
                </a:cxn>
                <a:cxn ang="0">
                  <a:pos x="504" y="224"/>
                </a:cxn>
                <a:cxn ang="0">
                  <a:pos x="488" y="216"/>
                </a:cxn>
                <a:cxn ang="0">
                  <a:pos x="464" y="192"/>
                </a:cxn>
                <a:cxn ang="0">
                  <a:pos x="472" y="144"/>
                </a:cxn>
                <a:cxn ang="0">
                  <a:pos x="440" y="120"/>
                </a:cxn>
                <a:cxn ang="0">
                  <a:pos x="432" y="128"/>
                </a:cxn>
                <a:cxn ang="0">
                  <a:pos x="416" y="136"/>
                </a:cxn>
                <a:cxn ang="0">
                  <a:pos x="368" y="136"/>
                </a:cxn>
                <a:cxn ang="0">
                  <a:pos x="352" y="144"/>
                </a:cxn>
                <a:cxn ang="0">
                  <a:pos x="320" y="144"/>
                </a:cxn>
                <a:cxn ang="0">
                  <a:pos x="296" y="136"/>
                </a:cxn>
                <a:cxn ang="0">
                  <a:pos x="256" y="112"/>
                </a:cxn>
                <a:cxn ang="0">
                  <a:pos x="224" y="96"/>
                </a:cxn>
                <a:cxn ang="0">
                  <a:pos x="232" y="80"/>
                </a:cxn>
                <a:cxn ang="0">
                  <a:pos x="232" y="56"/>
                </a:cxn>
                <a:cxn ang="0">
                  <a:pos x="224" y="40"/>
                </a:cxn>
                <a:cxn ang="0">
                  <a:pos x="184" y="24"/>
                </a:cxn>
                <a:cxn ang="0">
                  <a:pos x="176" y="16"/>
                </a:cxn>
                <a:cxn ang="0">
                  <a:pos x="136" y="16"/>
                </a:cxn>
                <a:cxn ang="0">
                  <a:pos x="128" y="0"/>
                </a:cxn>
                <a:cxn ang="0">
                  <a:pos x="104" y="16"/>
                </a:cxn>
                <a:cxn ang="0">
                  <a:pos x="80" y="16"/>
                </a:cxn>
                <a:cxn ang="0">
                  <a:pos x="48" y="24"/>
                </a:cxn>
                <a:cxn ang="0">
                  <a:pos x="16" y="40"/>
                </a:cxn>
                <a:cxn ang="0">
                  <a:pos x="0" y="64"/>
                </a:cxn>
                <a:cxn ang="0">
                  <a:pos x="0" y="80"/>
                </a:cxn>
                <a:cxn ang="0">
                  <a:pos x="8" y="96"/>
                </a:cxn>
                <a:cxn ang="0">
                  <a:pos x="8" y="120"/>
                </a:cxn>
                <a:cxn ang="0">
                  <a:pos x="32" y="160"/>
                </a:cxn>
                <a:cxn ang="0">
                  <a:pos x="32" y="184"/>
                </a:cxn>
                <a:cxn ang="0">
                  <a:pos x="48" y="184"/>
                </a:cxn>
                <a:cxn ang="0">
                  <a:pos x="72" y="184"/>
                </a:cxn>
                <a:cxn ang="0">
                  <a:pos x="104" y="216"/>
                </a:cxn>
                <a:cxn ang="0">
                  <a:pos x="112" y="224"/>
                </a:cxn>
                <a:cxn ang="0">
                  <a:pos x="104" y="232"/>
                </a:cxn>
                <a:cxn ang="0">
                  <a:pos x="144" y="224"/>
                </a:cxn>
                <a:cxn ang="0">
                  <a:pos x="152" y="240"/>
                </a:cxn>
                <a:cxn ang="0">
                  <a:pos x="144" y="256"/>
                </a:cxn>
              </a:cxnLst>
              <a:rect l="0" t="0" r="r" b="b"/>
              <a:pathLst>
                <a:path w="504" h="400">
                  <a:moveTo>
                    <a:pt x="144" y="256"/>
                  </a:moveTo>
                  <a:lnTo>
                    <a:pt x="144" y="256"/>
                  </a:lnTo>
                  <a:lnTo>
                    <a:pt x="144" y="264"/>
                  </a:lnTo>
                  <a:lnTo>
                    <a:pt x="144" y="272"/>
                  </a:lnTo>
                  <a:lnTo>
                    <a:pt x="160" y="296"/>
                  </a:lnTo>
                  <a:lnTo>
                    <a:pt x="168" y="320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352"/>
                  </a:lnTo>
                  <a:lnTo>
                    <a:pt x="184" y="360"/>
                  </a:lnTo>
                  <a:lnTo>
                    <a:pt x="192" y="376"/>
                  </a:lnTo>
                  <a:lnTo>
                    <a:pt x="200" y="392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208" y="400"/>
                  </a:lnTo>
                  <a:lnTo>
                    <a:pt x="208" y="400"/>
                  </a:lnTo>
                  <a:lnTo>
                    <a:pt x="208" y="400"/>
                  </a:lnTo>
                  <a:lnTo>
                    <a:pt x="216" y="392"/>
                  </a:lnTo>
                  <a:lnTo>
                    <a:pt x="224" y="392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40" y="376"/>
                  </a:lnTo>
                  <a:lnTo>
                    <a:pt x="240" y="376"/>
                  </a:lnTo>
                  <a:lnTo>
                    <a:pt x="240" y="360"/>
                  </a:lnTo>
                  <a:lnTo>
                    <a:pt x="240" y="360"/>
                  </a:lnTo>
                  <a:lnTo>
                    <a:pt x="240" y="336"/>
                  </a:lnTo>
                  <a:lnTo>
                    <a:pt x="240" y="320"/>
                  </a:lnTo>
                  <a:lnTo>
                    <a:pt x="240" y="312"/>
                  </a:lnTo>
                  <a:lnTo>
                    <a:pt x="248" y="304"/>
                  </a:lnTo>
                  <a:lnTo>
                    <a:pt x="264" y="296"/>
                  </a:lnTo>
                  <a:lnTo>
                    <a:pt x="272" y="288"/>
                  </a:lnTo>
                  <a:lnTo>
                    <a:pt x="288" y="272"/>
                  </a:lnTo>
                  <a:lnTo>
                    <a:pt x="296" y="264"/>
                  </a:lnTo>
                  <a:lnTo>
                    <a:pt x="320" y="256"/>
                  </a:lnTo>
                  <a:lnTo>
                    <a:pt x="320" y="248"/>
                  </a:lnTo>
                  <a:lnTo>
                    <a:pt x="328" y="232"/>
                  </a:lnTo>
                  <a:lnTo>
                    <a:pt x="336" y="224"/>
                  </a:lnTo>
                  <a:lnTo>
                    <a:pt x="344" y="232"/>
                  </a:lnTo>
                  <a:lnTo>
                    <a:pt x="360" y="232"/>
                  </a:lnTo>
                  <a:lnTo>
                    <a:pt x="376" y="224"/>
                  </a:lnTo>
                  <a:lnTo>
                    <a:pt x="376" y="216"/>
                  </a:lnTo>
                  <a:lnTo>
                    <a:pt x="376" y="216"/>
                  </a:lnTo>
                  <a:lnTo>
                    <a:pt x="384" y="216"/>
                  </a:lnTo>
                  <a:lnTo>
                    <a:pt x="392" y="232"/>
                  </a:lnTo>
                  <a:lnTo>
                    <a:pt x="392" y="240"/>
                  </a:lnTo>
                  <a:lnTo>
                    <a:pt x="416" y="264"/>
                  </a:lnTo>
                  <a:lnTo>
                    <a:pt x="416" y="272"/>
                  </a:lnTo>
                  <a:lnTo>
                    <a:pt x="424" y="280"/>
                  </a:lnTo>
                  <a:lnTo>
                    <a:pt x="424" y="288"/>
                  </a:lnTo>
                  <a:lnTo>
                    <a:pt x="424" y="304"/>
                  </a:lnTo>
                  <a:lnTo>
                    <a:pt x="432" y="304"/>
                  </a:lnTo>
                  <a:lnTo>
                    <a:pt x="448" y="296"/>
                  </a:lnTo>
                  <a:lnTo>
                    <a:pt x="448" y="288"/>
                  </a:lnTo>
                  <a:lnTo>
                    <a:pt x="448" y="288"/>
                  </a:lnTo>
                  <a:lnTo>
                    <a:pt x="448" y="288"/>
                  </a:lnTo>
                  <a:lnTo>
                    <a:pt x="456" y="296"/>
                  </a:lnTo>
                  <a:lnTo>
                    <a:pt x="464" y="304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72" y="352"/>
                  </a:lnTo>
                  <a:lnTo>
                    <a:pt x="472" y="368"/>
                  </a:lnTo>
                  <a:lnTo>
                    <a:pt x="472" y="376"/>
                  </a:lnTo>
                  <a:lnTo>
                    <a:pt x="480" y="368"/>
                  </a:lnTo>
                  <a:lnTo>
                    <a:pt x="488" y="352"/>
                  </a:lnTo>
                  <a:lnTo>
                    <a:pt x="488" y="352"/>
                  </a:lnTo>
                  <a:lnTo>
                    <a:pt x="480" y="328"/>
                  </a:lnTo>
                  <a:lnTo>
                    <a:pt x="472" y="320"/>
                  </a:lnTo>
                  <a:lnTo>
                    <a:pt x="472" y="312"/>
                  </a:lnTo>
                  <a:lnTo>
                    <a:pt x="472" y="312"/>
                  </a:lnTo>
                  <a:lnTo>
                    <a:pt x="472" y="304"/>
                  </a:lnTo>
                  <a:lnTo>
                    <a:pt x="472" y="288"/>
                  </a:lnTo>
                  <a:lnTo>
                    <a:pt x="464" y="272"/>
                  </a:lnTo>
                  <a:lnTo>
                    <a:pt x="464" y="256"/>
                  </a:lnTo>
                  <a:lnTo>
                    <a:pt x="472" y="256"/>
                  </a:lnTo>
                  <a:lnTo>
                    <a:pt x="472" y="256"/>
                  </a:lnTo>
                  <a:lnTo>
                    <a:pt x="480" y="248"/>
                  </a:lnTo>
                  <a:lnTo>
                    <a:pt x="488" y="240"/>
                  </a:lnTo>
                  <a:lnTo>
                    <a:pt x="504" y="232"/>
                  </a:lnTo>
                  <a:lnTo>
                    <a:pt x="504" y="224"/>
                  </a:lnTo>
                  <a:lnTo>
                    <a:pt x="504" y="224"/>
                  </a:lnTo>
                  <a:lnTo>
                    <a:pt x="504" y="224"/>
                  </a:lnTo>
                  <a:lnTo>
                    <a:pt x="496" y="224"/>
                  </a:lnTo>
                  <a:lnTo>
                    <a:pt x="488" y="216"/>
                  </a:lnTo>
                  <a:lnTo>
                    <a:pt x="480" y="200"/>
                  </a:lnTo>
                  <a:lnTo>
                    <a:pt x="480" y="192"/>
                  </a:lnTo>
                  <a:lnTo>
                    <a:pt x="472" y="200"/>
                  </a:lnTo>
                  <a:lnTo>
                    <a:pt x="464" y="192"/>
                  </a:lnTo>
                  <a:lnTo>
                    <a:pt x="464" y="184"/>
                  </a:lnTo>
                  <a:lnTo>
                    <a:pt x="480" y="168"/>
                  </a:lnTo>
                  <a:lnTo>
                    <a:pt x="480" y="152"/>
                  </a:lnTo>
                  <a:lnTo>
                    <a:pt x="472" y="144"/>
                  </a:lnTo>
                  <a:lnTo>
                    <a:pt x="456" y="136"/>
                  </a:lnTo>
                  <a:lnTo>
                    <a:pt x="448" y="128"/>
                  </a:lnTo>
                  <a:lnTo>
                    <a:pt x="440" y="120"/>
                  </a:lnTo>
                  <a:lnTo>
                    <a:pt x="440" y="120"/>
                  </a:lnTo>
                  <a:lnTo>
                    <a:pt x="440" y="120"/>
                  </a:lnTo>
                  <a:lnTo>
                    <a:pt x="432" y="128"/>
                  </a:lnTo>
                  <a:lnTo>
                    <a:pt x="432" y="128"/>
                  </a:lnTo>
                  <a:lnTo>
                    <a:pt x="432" y="128"/>
                  </a:lnTo>
                  <a:lnTo>
                    <a:pt x="424" y="128"/>
                  </a:lnTo>
                  <a:lnTo>
                    <a:pt x="424" y="128"/>
                  </a:lnTo>
                  <a:lnTo>
                    <a:pt x="416" y="128"/>
                  </a:lnTo>
                  <a:lnTo>
                    <a:pt x="416" y="136"/>
                  </a:lnTo>
                  <a:lnTo>
                    <a:pt x="392" y="144"/>
                  </a:lnTo>
                  <a:lnTo>
                    <a:pt x="392" y="144"/>
                  </a:lnTo>
                  <a:lnTo>
                    <a:pt x="376" y="136"/>
                  </a:lnTo>
                  <a:lnTo>
                    <a:pt x="368" y="136"/>
                  </a:lnTo>
                  <a:lnTo>
                    <a:pt x="360" y="144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2" y="144"/>
                  </a:lnTo>
                  <a:lnTo>
                    <a:pt x="344" y="144"/>
                  </a:lnTo>
                  <a:lnTo>
                    <a:pt x="336" y="144"/>
                  </a:lnTo>
                  <a:lnTo>
                    <a:pt x="320" y="144"/>
                  </a:lnTo>
                  <a:lnTo>
                    <a:pt x="320" y="144"/>
                  </a:lnTo>
                  <a:lnTo>
                    <a:pt x="304" y="136"/>
                  </a:lnTo>
                  <a:lnTo>
                    <a:pt x="304" y="136"/>
                  </a:lnTo>
                  <a:lnTo>
                    <a:pt x="296" y="136"/>
                  </a:lnTo>
                  <a:lnTo>
                    <a:pt x="296" y="136"/>
                  </a:lnTo>
                  <a:lnTo>
                    <a:pt x="288" y="128"/>
                  </a:lnTo>
                  <a:lnTo>
                    <a:pt x="280" y="120"/>
                  </a:lnTo>
                  <a:lnTo>
                    <a:pt x="272" y="112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40" y="104"/>
                  </a:lnTo>
                  <a:lnTo>
                    <a:pt x="224" y="104"/>
                  </a:lnTo>
                  <a:lnTo>
                    <a:pt x="224" y="96"/>
                  </a:lnTo>
                  <a:lnTo>
                    <a:pt x="224" y="88"/>
                  </a:lnTo>
                  <a:lnTo>
                    <a:pt x="224" y="80"/>
                  </a:lnTo>
                  <a:lnTo>
                    <a:pt x="224" y="8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2" y="72"/>
                  </a:lnTo>
                  <a:lnTo>
                    <a:pt x="232" y="56"/>
                  </a:lnTo>
                  <a:lnTo>
                    <a:pt x="248" y="48"/>
                  </a:lnTo>
                  <a:lnTo>
                    <a:pt x="248" y="40"/>
                  </a:lnTo>
                  <a:lnTo>
                    <a:pt x="232" y="32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200" y="32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56" y="184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80" y="192"/>
                  </a:lnTo>
                  <a:lnTo>
                    <a:pt x="88" y="200"/>
                  </a:lnTo>
                  <a:lnTo>
                    <a:pt x="104" y="216"/>
                  </a:lnTo>
                  <a:lnTo>
                    <a:pt x="112" y="216"/>
                  </a:lnTo>
                  <a:lnTo>
                    <a:pt x="120" y="216"/>
                  </a:lnTo>
                  <a:lnTo>
                    <a:pt x="112" y="216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32"/>
                  </a:lnTo>
                  <a:lnTo>
                    <a:pt x="120" y="240"/>
                  </a:lnTo>
                  <a:lnTo>
                    <a:pt x="136" y="240"/>
                  </a:lnTo>
                  <a:lnTo>
                    <a:pt x="136" y="232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52" y="240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44" y="25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6578590" y="4140138"/>
              <a:ext cx="800099" cy="609591"/>
            </a:xfrm>
            <a:custGeom>
              <a:avLst/>
              <a:gdLst/>
              <a:ahLst/>
              <a:cxnLst>
                <a:cxn ang="0">
                  <a:pos x="504" y="240"/>
                </a:cxn>
                <a:cxn ang="0">
                  <a:pos x="496" y="272"/>
                </a:cxn>
                <a:cxn ang="0">
                  <a:pos x="480" y="304"/>
                </a:cxn>
                <a:cxn ang="0">
                  <a:pos x="464" y="352"/>
                </a:cxn>
                <a:cxn ang="0">
                  <a:pos x="416" y="368"/>
                </a:cxn>
                <a:cxn ang="0">
                  <a:pos x="392" y="368"/>
                </a:cxn>
                <a:cxn ang="0">
                  <a:pos x="336" y="360"/>
                </a:cxn>
                <a:cxn ang="0">
                  <a:pos x="328" y="336"/>
                </a:cxn>
                <a:cxn ang="0">
                  <a:pos x="320" y="328"/>
                </a:cxn>
                <a:cxn ang="0">
                  <a:pos x="312" y="320"/>
                </a:cxn>
                <a:cxn ang="0">
                  <a:pos x="312" y="312"/>
                </a:cxn>
                <a:cxn ang="0">
                  <a:pos x="296" y="328"/>
                </a:cxn>
                <a:cxn ang="0">
                  <a:pos x="304" y="320"/>
                </a:cxn>
                <a:cxn ang="0">
                  <a:pos x="304" y="288"/>
                </a:cxn>
                <a:cxn ang="0">
                  <a:pos x="288" y="320"/>
                </a:cxn>
                <a:cxn ang="0">
                  <a:pos x="272" y="312"/>
                </a:cxn>
                <a:cxn ang="0">
                  <a:pos x="256" y="280"/>
                </a:cxn>
                <a:cxn ang="0">
                  <a:pos x="184" y="280"/>
                </a:cxn>
                <a:cxn ang="0">
                  <a:pos x="128" y="304"/>
                </a:cxn>
                <a:cxn ang="0">
                  <a:pos x="104" y="312"/>
                </a:cxn>
                <a:cxn ang="0">
                  <a:pos x="96" y="312"/>
                </a:cxn>
                <a:cxn ang="0">
                  <a:pos x="40" y="320"/>
                </a:cxn>
                <a:cxn ang="0">
                  <a:pos x="32" y="296"/>
                </a:cxn>
                <a:cxn ang="0">
                  <a:pos x="24" y="264"/>
                </a:cxn>
                <a:cxn ang="0">
                  <a:pos x="8" y="216"/>
                </a:cxn>
                <a:cxn ang="0">
                  <a:pos x="0" y="200"/>
                </a:cxn>
                <a:cxn ang="0">
                  <a:pos x="8" y="200"/>
                </a:cxn>
                <a:cxn ang="0">
                  <a:pos x="8" y="200"/>
                </a:cxn>
                <a:cxn ang="0">
                  <a:pos x="0" y="184"/>
                </a:cxn>
                <a:cxn ang="0">
                  <a:pos x="0" y="144"/>
                </a:cxn>
                <a:cxn ang="0">
                  <a:pos x="24" y="136"/>
                </a:cxn>
                <a:cxn ang="0">
                  <a:pos x="80" y="120"/>
                </a:cxn>
                <a:cxn ang="0">
                  <a:pos x="112" y="88"/>
                </a:cxn>
                <a:cxn ang="0">
                  <a:pos x="120" y="80"/>
                </a:cxn>
                <a:cxn ang="0">
                  <a:pos x="128" y="88"/>
                </a:cxn>
                <a:cxn ang="0">
                  <a:pos x="128" y="72"/>
                </a:cxn>
                <a:cxn ang="0">
                  <a:pos x="136" y="72"/>
                </a:cxn>
                <a:cxn ang="0">
                  <a:pos x="152" y="48"/>
                </a:cxn>
                <a:cxn ang="0">
                  <a:pos x="168" y="40"/>
                </a:cxn>
                <a:cxn ang="0">
                  <a:pos x="184" y="56"/>
                </a:cxn>
                <a:cxn ang="0">
                  <a:pos x="200" y="56"/>
                </a:cxn>
                <a:cxn ang="0">
                  <a:pos x="200" y="48"/>
                </a:cxn>
                <a:cxn ang="0">
                  <a:pos x="208" y="24"/>
                </a:cxn>
                <a:cxn ang="0">
                  <a:pos x="240" y="16"/>
                </a:cxn>
                <a:cxn ang="0">
                  <a:pos x="232" y="8"/>
                </a:cxn>
                <a:cxn ang="0">
                  <a:pos x="264" y="16"/>
                </a:cxn>
                <a:cxn ang="0">
                  <a:pos x="296" y="24"/>
                </a:cxn>
                <a:cxn ang="0">
                  <a:pos x="280" y="56"/>
                </a:cxn>
                <a:cxn ang="0">
                  <a:pos x="288" y="56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60" y="56"/>
                </a:cxn>
                <a:cxn ang="0">
                  <a:pos x="360" y="16"/>
                </a:cxn>
                <a:cxn ang="0">
                  <a:pos x="368" y="0"/>
                </a:cxn>
                <a:cxn ang="0">
                  <a:pos x="376" y="24"/>
                </a:cxn>
                <a:cxn ang="0">
                  <a:pos x="400" y="48"/>
                </a:cxn>
                <a:cxn ang="0">
                  <a:pos x="416" y="104"/>
                </a:cxn>
                <a:cxn ang="0">
                  <a:pos x="448" y="128"/>
                </a:cxn>
                <a:cxn ang="0">
                  <a:pos x="464" y="152"/>
                </a:cxn>
                <a:cxn ang="0">
                  <a:pos x="488" y="176"/>
                </a:cxn>
                <a:cxn ang="0">
                  <a:pos x="496" y="192"/>
                </a:cxn>
              </a:cxnLst>
              <a:rect l="0" t="0" r="r" b="b"/>
              <a:pathLst>
                <a:path w="504" h="384">
                  <a:moveTo>
                    <a:pt x="496" y="192"/>
                  </a:moveTo>
                  <a:lnTo>
                    <a:pt x="504" y="216"/>
                  </a:lnTo>
                  <a:lnTo>
                    <a:pt x="504" y="240"/>
                  </a:lnTo>
                  <a:lnTo>
                    <a:pt x="496" y="256"/>
                  </a:lnTo>
                  <a:lnTo>
                    <a:pt x="496" y="256"/>
                  </a:lnTo>
                  <a:lnTo>
                    <a:pt x="496" y="272"/>
                  </a:lnTo>
                  <a:lnTo>
                    <a:pt x="496" y="272"/>
                  </a:lnTo>
                  <a:lnTo>
                    <a:pt x="488" y="288"/>
                  </a:lnTo>
                  <a:lnTo>
                    <a:pt x="480" y="304"/>
                  </a:lnTo>
                  <a:lnTo>
                    <a:pt x="472" y="312"/>
                  </a:lnTo>
                  <a:lnTo>
                    <a:pt x="464" y="344"/>
                  </a:lnTo>
                  <a:lnTo>
                    <a:pt x="464" y="352"/>
                  </a:lnTo>
                  <a:lnTo>
                    <a:pt x="464" y="352"/>
                  </a:lnTo>
                  <a:lnTo>
                    <a:pt x="456" y="360"/>
                  </a:lnTo>
                  <a:lnTo>
                    <a:pt x="416" y="368"/>
                  </a:lnTo>
                  <a:lnTo>
                    <a:pt x="416" y="384"/>
                  </a:lnTo>
                  <a:lnTo>
                    <a:pt x="392" y="368"/>
                  </a:lnTo>
                  <a:lnTo>
                    <a:pt x="392" y="368"/>
                  </a:lnTo>
                  <a:lnTo>
                    <a:pt x="384" y="376"/>
                  </a:lnTo>
                  <a:lnTo>
                    <a:pt x="360" y="376"/>
                  </a:lnTo>
                  <a:lnTo>
                    <a:pt x="336" y="360"/>
                  </a:lnTo>
                  <a:lnTo>
                    <a:pt x="336" y="344"/>
                  </a:lnTo>
                  <a:lnTo>
                    <a:pt x="336" y="344"/>
                  </a:lnTo>
                  <a:lnTo>
                    <a:pt x="328" y="336"/>
                  </a:lnTo>
                  <a:lnTo>
                    <a:pt x="328" y="328"/>
                  </a:lnTo>
                  <a:lnTo>
                    <a:pt x="328" y="328"/>
                  </a:lnTo>
                  <a:lnTo>
                    <a:pt x="320" y="328"/>
                  </a:lnTo>
                  <a:lnTo>
                    <a:pt x="312" y="328"/>
                  </a:lnTo>
                  <a:lnTo>
                    <a:pt x="312" y="328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312" y="312"/>
                  </a:lnTo>
                  <a:lnTo>
                    <a:pt x="312" y="320"/>
                  </a:lnTo>
                  <a:lnTo>
                    <a:pt x="304" y="320"/>
                  </a:lnTo>
                  <a:lnTo>
                    <a:pt x="296" y="328"/>
                  </a:lnTo>
                  <a:lnTo>
                    <a:pt x="296" y="320"/>
                  </a:lnTo>
                  <a:lnTo>
                    <a:pt x="296" y="320"/>
                  </a:lnTo>
                  <a:lnTo>
                    <a:pt x="304" y="320"/>
                  </a:lnTo>
                  <a:lnTo>
                    <a:pt x="304" y="296"/>
                  </a:lnTo>
                  <a:lnTo>
                    <a:pt x="304" y="296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96" y="304"/>
                  </a:lnTo>
                  <a:lnTo>
                    <a:pt x="288" y="320"/>
                  </a:lnTo>
                  <a:lnTo>
                    <a:pt x="280" y="320"/>
                  </a:lnTo>
                  <a:lnTo>
                    <a:pt x="272" y="320"/>
                  </a:lnTo>
                  <a:lnTo>
                    <a:pt x="272" y="312"/>
                  </a:lnTo>
                  <a:lnTo>
                    <a:pt x="272" y="312"/>
                  </a:lnTo>
                  <a:lnTo>
                    <a:pt x="264" y="296"/>
                  </a:lnTo>
                  <a:lnTo>
                    <a:pt x="256" y="280"/>
                  </a:lnTo>
                  <a:lnTo>
                    <a:pt x="224" y="272"/>
                  </a:lnTo>
                  <a:lnTo>
                    <a:pt x="200" y="272"/>
                  </a:lnTo>
                  <a:lnTo>
                    <a:pt x="184" y="280"/>
                  </a:lnTo>
                  <a:lnTo>
                    <a:pt x="160" y="288"/>
                  </a:lnTo>
                  <a:lnTo>
                    <a:pt x="128" y="296"/>
                  </a:lnTo>
                  <a:lnTo>
                    <a:pt x="128" y="304"/>
                  </a:lnTo>
                  <a:lnTo>
                    <a:pt x="128" y="304"/>
                  </a:lnTo>
                  <a:lnTo>
                    <a:pt x="120" y="304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88" y="312"/>
                  </a:lnTo>
                  <a:lnTo>
                    <a:pt x="64" y="320"/>
                  </a:lnTo>
                  <a:lnTo>
                    <a:pt x="40" y="320"/>
                  </a:lnTo>
                  <a:lnTo>
                    <a:pt x="24" y="312"/>
                  </a:lnTo>
                  <a:lnTo>
                    <a:pt x="24" y="304"/>
                  </a:lnTo>
                  <a:lnTo>
                    <a:pt x="32" y="296"/>
                  </a:lnTo>
                  <a:lnTo>
                    <a:pt x="32" y="280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56" y="128"/>
                  </a:lnTo>
                  <a:lnTo>
                    <a:pt x="80" y="120"/>
                  </a:lnTo>
                  <a:lnTo>
                    <a:pt x="112" y="104"/>
                  </a:lnTo>
                  <a:lnTo>
                    <a:pt x="112" y="96"/>
                  </a:lnTo>
                  <a:lnTo>
                    <a:pt x="112" y="88"/>
                  </a:lnTo>
                  <a:lnTo>
                    <a:pt x="112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208" y="40"/>
                  </a:lnTo>
                  <a:lnTo>
                    <a:pt x="208" y="24"/>
                  </a:lnTo>
                  <a:lnTo>
                    <a:pt x="224" y="24"/>
                  </a:lnTo>
                  <a:lnTo>
                    <a:pt x="232" y="24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2" y="8"/>
                  </a:lnTo>
                  <a:lnTo>
                    <a:pt x="232" y="8"/>
                  </a:lnTo>
                  <a:lnTo>
                    <a:pt x="240" y="8"/>
                  </a:lnTo>
                  <a:lnTo>
                    <a:pt x="264" y="16"/>
                  </a:lnTo>
                  <a:lnTo>
                    <a:pt x="280" y="16"/>
                  </a:lnTo>
                  <a:lnTo>
                    <a:pt x="288" y="16"/>
                  </a:lnTo>
                  <a:lnTo>
                    <a:pt x="296" y="24"/>
                  </a:lnTo>
                  <a:lnTo>
                    <a:pt x="288" y="32"/>
                  </a:lnTo>
                  <a:lnTo>
                    <a:pt x="288" y="32"/>
                  </a:lnTo>
                  <a:lnTo>
                    <a:pt x="280" y="56"/>
                  </a:lnTo>
                  <a:lnTo>
                    <a:pt x="280" y="56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64"/>
                  </a:lnTo>
                  <a:lnTo>
                    <a:pt x="296" y="72"/>
                  </a:lnTo>
                  <a:lnTo>
                    <a:pt x="312" y="72"/>
                  </a:lnTo>
                  <a:lnTo>
                    <a:pt x="328" y="88"/>
                  </a:lnTo>
                  <a:lnTo>
                    <a:pt x="336" y="88"/>
                  </a:lnTo>
                  <a:lnTo>
                    <a:pt x="336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56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8"/>
                  </a:lnTo>
                  <a:lnTo>
                    <a:pt x="376" y="24"/>
                  </a:lnTo>
                  <a:lnTo>
                    <a:pt x="384" y="48"/>
                  </a:lnTo>
                  <a:lnTo>
                    <a:pt x="392" y="48"/>
                  </a:lnTo>
                  <a:lnTo>
                    <a:pt x="400" y="48"/>
                  </a:lnTo>
                  <a:lnTo>
                    <a:pt x="400" y="72"/>
                  </a:lnTo>
                  <a:lnTo>
                    <a:pt x="408" y="72"/>
                  </a:lnTo>
                  <a:lnTo>
                    <a:pt x="416" y="104"/>
                  </a:lnTo>
                  <a:lnTo>
                    <a:pt x="416" y="112"/>
                  </a:lnTo>
                  <a:lnTo>
                    <a:pt x="440" y="120"/>
                  </a:lnTo>
                  <a:lnTo>
                    <a:pt x="448" y="128"/>
                  </a:lnTo>
                  <a:lnTo>
                    <a:pt x="456" y="144"/>
                  </a:lnTo>
                  <a:lnTo>
                    <a:pt x="456" y="152"/>
                  </a:lnTo>
                  <a:lnTo>
                    <a:pt x="464" y="152"/>
                  </a:lnTo>
                  <a:lnTo>
                    <a:pt x="464" y="152"/>
                  </a:lnTo>
                  <a:lnTo>
                    <a:pt x="464" y="160"/>
                  </a:lnTo>
                  <a:lnTo>
                    <a:pt x="488" y="176"/>
                  </a:lnTo>
                  <a:lnTo>
                    <a:pt x="496" y="184"/>
                  </a:lnTo>
                  <a:lnTo>
                    <a:pt x="496" y="184"/>
                  </a:lnTo>
                  <a:lnTo>
                    <a:pt x="496" y="19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4151306" y="2628861"/>
              <a:ext cx="776286" cy="546092"/>
            </a:xfrm>
            <a:custGeom>
              <a:avLst/>
              <a:gdLst/>
              <a:ahLst/>
              <a:cxnLst>
                <a:cxn ang="0">
                  <a:pos x="465" y="248"/>
                </a:cxn>
                <a:cxn ang="0">
                  <a:pos x="473" y="272"/>
                </a:cxn>
                <a:cxn ang="0">
                  <a:pos x="441" y="280"/>
                </a:cxn>
                <a:cxn ang="0">
                  <a:pos x="417" y="288"/>
                </a:cxn>
                <a:cxn ang="0">
                  <a:pos x="401" y="288"/>
                </a:cxn>
                <a:cxn ang="0">
                  <a:pos x="417" y="312"/>
                </a:cxn>
                <a:cxn ang="0">
                  <a:pos x="417" y="320"/>
                </a:cxn>
                <a:cxn ang="0">
                  <a:pos x="401" y="320"/>
                </a:cxn>
                <a:cxn ang="0">
                  <a:pos x="401" y="336"/>
                </a:cxn>
                <a:cxn ang="0">
                  <a:pos x="393" y="320"/>
                </a:cxn>
                <a:cxn ang="0">
                  <a:pos x="377" y="304"/>
                </a:cxn>
                <a:cxn ang="0">
                  <a:pos x="361" y="264"/>
                </a:cxn>
                <a:cxn ang="0">
                  <a:pos x="321" y="240"/>
                </a:cxn>
                <a:cxn ang="0">
                  <a:pos x="289" y="216"/>
                </a:cxn>
                <a:cxn ang="0">
                  <a:pos x="273" y="208"/>
                </a:cxn>
                <a:cxn ang="0">
                  <a:pos x="297" y="256"/>
                </a:cxn>
                <a:cxn ang="0">
                  <a:pos x="313" y="264"/>
                </a:cxn>
                <a:cxn ang="0">
                  <a:pos x="345" y="288"/>
                </a:cxn>
                <a:cxn ang="0">
                  <a:pos x="321" y="288"/>
                </a:cxn>
                <a:cxn ang="0">
                  <a:pos x="321" y="320"/>
                </a:cxn>
                <a:cxn ang="0">
                  <a:pos x="313" y="288"/>
                </a:cxn>
                <a:cxn ang="0">
                  <a:pos x="289" y="272"/>
                </a:cxn>
                <a:cxn ang="0">
                  <a:pos x="240" y="224"/>
                </a:cxn>
                <a:cxn ang="0">
                  <a:pos x="192" y="240"/>
                </a:cxn>
                <a:cxn ang="0">
                  <a:pos x="160" y="256"/>
                </a:cxn>
                <a:cxn ang="0">
                  <a:pos x="120" y="304"/>
                </a:cxn>
                <a:cxn ang="0">
                  <a:pos x="88" y="336"/>
                </a:cxn>
                <a:cxn ang="0">
                  <a:pos x="56" y="344"/>
                </a:cxn>
                <a:cxn ang="0">
                  <a:pos x="8" y="328"/>
                </a:cxn>
                <a:cxn ang="0">
                  <a:pos x="8" y="296"/>
                </a:cxn>
                <a:cxn ang="0">
                  <a:pos x="8" y="248"/>
                </a:cxn>
                <a:cxn ang="0">
                  <a:pos x="48" y="232"/>
                </a:cxn>
                <a:cxn ang="0">
                  <a:pos x="80" y="240"/>
                </a:cxn>
                <a:cxn ang="0">
                  <a:pos x="104" y="216"/>
                </a:cxn>
                <a:cxn ang="0">
                  <a:pos x="104" y="192"/>
                </a:cxn>
                <a:cxn ang="0">
                  <a:pos x="88" y="176"/>
                </a:cxn>
                <a:cxn ang="0">
                  <a:pos x="64" y="160"/>
                </a:cxn>
                <a:cxn ang="0">
                  <a:pos x="88" y="160"/>
                </a:cxn>
                <a:cxn ang="0">
                  <a:pos x="96" y="152"/>
                </a:cxn>
                <a:cxn ang="0">
                  <a:pos x="96" y="144"/>
                </a:cxn>
                <a:cxn ang="0">
                  <a:pos x="120" y="136"/>
                </a:cxn>
                <a:cxn ang="0">
                  <a:pos x="144" y="120"/>
                </a:cxn>
                <a:cxn ang="0">
                  <a:pos x="176" y="96"/>
                </a:cxn>
                <a:cxn ang="0">
                  <a:pos x="208" y="80"/>
                </a:cxn>
                <a:cxn ang="0">
                  <a:pos x="232" y="72"/>
                </a:cxn>
                <a:cxn ang="0">
                  <a:pos x="240" y="8"/>
                </a:cxn>
                <a:cxn ang="0">
                  <a:pos x="240" y="24"/>
                </a:cxn>
                <a:cxn ang="0">
                  <a:pos x="240" y="40"/>
                </a:cxn>
                <a:cxn ang="0">
                  <a:pos x="248" y="64"/>
                </a:cxn>
                <a:cxn ang="0">
                  <a:pos x="289" y="56"/>
                </a:cxn>
                <a:cxn ang="0">
                  <a:pos x="297" y="64"/>
                </a:cxn>
                <a:cxn ang="0">
                  <a:pos x="345" y="48"/>
                </a:cxn>
                <a:cxn ang="0">
                  <a:pos x="393" y="56"/>
                </a:cxn>
                <a:cxn ang="0">
                  <a:pos x="409" y="88"/>
                </a:cxn>
                <a:cxn ang="0">
                  <a:pos x="401" y="168"/>
                </a:cxn>
                <a:cxn ang="0">
                  <a:pos x="457" y="160"/>
                </a:cxn>
                <a:cxn ang="0">
                  <a:pos x="473" y="200"/>
                </a:cxn>
                <a:cxn ang="0">
                  <a:pos x="489" y="208"/>
                </a:cxn>
              </a:cxnLst>
              <a:rect l="0" t="0" r="r" b="b"/>
              <a:pathLst>
                <a:path w="489" h="344">
                  <a:moveTo>
                    <a:pt x="473" y="216"/>
                  </a:moveTo>
                  <a:lnTo>
                    <a:pt x="473" y="224"/>
                  </a:lnTo>
                  <a:lnTo>
                    <a:pt x="473" y="232"/>
                  </a:lnTo>
                  <a:lnTo>
                    <a:pt x="473" y="232"/>
                  </a:lnTo>
                  <a:lnTo>
                    <a:pt x="465" y="248"/>
                  </a:lnTo>
                  <a:lnTo>
                    <a:pt x="465" y="256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57" y="272"/>
                  </a:lnTo>
                  <a:lnTo>
                    <a:pt x="449" y="280"/>
                  </a:lnTo>
                  <a:lnTo>
                    <a:pt x="441" y="280"/>
                  </a:lnTo>
                  <a:lnTo>
                    <a:pt x="433" y="272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09" y="288"/>
                  </a:lnTo>
                  <a:lnTo>
                    <a:pt x="401" y="280"/>
                  </a:lnTo>
                  <a:lnTo>
                    <a:pt x="401" y="280"/>
                  </a:lnTo>
                  <a:lnTo>
                    <a:pt x="401" y="288"/>
                  </a:lnTo>
                  <a:lnTo>
                    <a:pt x="409" y="296"/>
                  </a:lnTo>
                  <a:lnTo>
                    <a:pt x="409" y="296"/>
                  </a:lnTo>
                  <a:lnTo>
                    <a:pt x="401" y="304"/>
                  </a:lnTo>
                  <a:lnTo>
                    <a:pt x="401" y="304"/>
                  </a:lnTo>
                  <a:lnTo>
                    <a:pt x="417" y="312"/>
                  </a:lnTo>
                  <a:lnTo>
                    <a:pt x="417" y="320"/>
                  </a:lnTo>
                  <a:lnTo>
                    <a:pt x="425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09" y="320"/>
                  </a:lnTo>
                  <a:lnTo>
                    <a:pt x="401" y="320"/>
                  </a:lnTo>
                  <a:lnTo>
                    <a:pt x="401" y="312"/>
                  </a:lnTo>
                  <a:lnTo>
                    <a:pt x="401" y="320"/>
                  </a:lnTo>
                  <a:lnTo>
                    <a:pt x="401" y="320"/>
                  </a:lnTo>
                  <a:lnTo>
                    <a:pt x="401" y="328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385" y="336"/>
                  </a:lnTo>
                  <a:lnTo>
                    <a:pt x="385" y="320"/>
                  </a:lnTo>
                  <a:lnTo>
                    <a:pt x="385" y="320"/>
                  </a:lnTo>
                  <a:lnTo>
                    <a:pt x="393" y="320"/>
                  </a:lnTo>
                  <a:lnTo>
                    <a:pt x="393" y="312"/>
                  </a:lnTo>
                  <a:lnTo>
                    <a:pt x="385" y="312"/>
                  </a:lnTo>
                  <a:lnTo>
                    <a:pt x="385" y="312"/>
                  </a:lnTo>
                  <a:lnTo>
                    <a:pt x="377" y="312"/>
                  </a:lnTo>
                  <a:lnTo>
                    <a:pt x="377" y="304"/>
                  </a:lnTo>
                  <a:lnTo>
                    <a:pt x="369" y="296"/>
                  </a:lnTo>
                  <a:lnTo>
                    <a:pt x="361" y="288"/>
                  </a:lnTo>
                  <a:lnTo>
                    <a:pt x="361" y="280"/>
                  </a:lnTo>
                  <a:lnTo>
                    <a:pt x="361" y="264"/>
                  </a:lnTo>
                  <a:lnTo>
                    <a:pt x="361" y="264"/>
                  </a:lnTo>
                  <a:lnTo>
                    <a:pt x="353" y="248"/>
                  </a:lnTo>
                  <a:lnTo>
                    <a:pt x="329" y="240"/>
                  </a:lnTo>
                  <a:lnTo>
                    <a:pt x="329" y="240"/>
                  </a:lnTo>
                  <a:lnTo>
                    <a:pt x="329" y="240"/>
                  </a:lnTo>
                  <a:lnTo>
                    <a:pt x="321" y="240"/>
                  </a:lnTo>
                  <a:lnTo>
                    <a:pt x="313" y="240"/>
                  </a:lnTo>
                  <a:lnTo>
                    <a:pt x="305" y="224"/>
                  </a:lnTo>
                  <a:lnTo>
                    <a:pt x="305" y="216"/>
                  </a:lnTo>
                  <a:lnTo>
                    <a:pt x="305" y="216"/>
                  </a:lnTo>
                  <a:lnTo>
                    <a:pt x="289" y="216"/>
                  </a:lnTo>
                  <a:lnTo>
                    <a:pt x="289" y="216"/>
                  </a:lnTo>
                  <a:lnTo>
                    <a:pt x="289" y="200"/>
                  </a:lnTo>
                  <a:lnTo>
                    <a:pt x="281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3" y="232"/>
                  </a:lnTo>
                  <a:lnTo>
                    <a:pt x="289" y="232"/>
                  </a:lnTo>
                  <a:lnTo>
                    <a:pt x="297" y="256"/>
                  </a:lnTo>
                  <a:lnTo>
                    <a:pt x="305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29" y="272"/>
                  </a:lnTo>
                  <a:lnTo>
                    <a:pt x="337" y="280"/>
                  </a:lnTo>
                  <a:lnTo>
                    <a:pt x="345" y="280"/>
                  </a:lnTo>
                  <a:lnTo>
                    <a:pt x="345" y="288"/>
                  </a:lnTo>
                  <a:lnTo>
                    <a:pt x="345" y="288"/>
                  </a:lnTo>
                  <a:lnTo>
                    <a:pt x="345" y="288"/>
                  </a:lnTo>
                  <a:lnTo>
                    <a:pt x="337" y="288"/>
                  </a:lnTo>
                  <a:lnTo>
                    <a:pt x="321" y="280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9" y="296"/>
                  </a:lnTo>
                  <a:lnTo>
                    <a:pt x="329" y="304"/>
                  </a:lnTo>
                  <a:lnTo>
                    <a:pt x="329" y="304"/>
                  </a:lnTo>
                  <a:lnTo>
                    <a:pt x="321" y="304"/>
                  </a:lnTo>
                  <a:lnTo>
                    <a:pt x="321" y="320"/>
                  </a:lnTo>
                  <a:lnTo>
                    <a:pt x="313" y="320"/>
                  </a:lnTo>
                  <a:lnTo>
                    <a:pt x="313" y="320"/>
                  </a:lnTo>
                  <a:lnTo>
                    <a:pt x="321" y="312"/>
                  </a:lnTo>
                  <a:lnTo>
                    <a:pt x="313" y="296"/>
                  </a:lnTo>
                  <a:lnTo>
                    <a:pt x="313" y="288"/>
                  </a:lnTo>
                  <a:lnTo>
                    <a:pt x="305" y="280"/>
                  </a:lnTo>
                  <a:lnTo>
                    <a:pt x="305" y="280"/>
                  </a:lnTo>
                  <a:lnTo>
                    <a:pt x="305" y="280"/>
                  </a:lnTo>
                  <a:lnTo>
                    <a:pt x="289" y="280"/>
                  </a:lnTo>
                  <a:lnTo>
                    <a:pt x="289" y="272"/>
                  </a:lnTo>
                  <a:lnTo>
                    <a:pt x="289" y="272"/>
                  </a:lnTo>
                  <a:lnTo>
                    <a:pt x="281" y="272"/>
                  </a:lnTo>
                  <a:lnTo>
                    <a:pt x="265" y="256"/>
                  </a:lnTo>
                  <a:lnTo>
                    <a:pt x="248" y="240"/>
                  </a:lnTo>
                  <a:lnTo>
                    <a:pt x="240" y="224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0" y="240"/>
                  </a:lnTo>
                  <a:lnTo>
                    <a:pt x="192" y="240"/>
                  </a:lnTo>
                  <a:lnTo>
                    <a:pt x="168" y="240"/>
                  </a:lnTo>
                  <a:lnTo>
                    <a:pt x="152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52" y="272"/>
                  </a:lnTo>
                  <a:lnTo>
                    <a:pt x="128" y="272"/>
                  </a:lnTo>
                  <a:lnTo>
                    <a:pt x="120" y="296"/>
                  </a:lnTo>
                  <a:lnTo>
                    <a:pt x="120" y="304"/>
                  </a:lnTo>
                  <a:lnTo>
                    <a:pt x="120" y="304"/>
                  </a:lnTo>
                  <a:lnTo>
                    <a:pt x="120" y="304"/>
                  </a:lnTo>
                  <a:lnTo>
                    <a:pt x="112" y="320"/>
                  </a:lnTo>
                  <a:lnTo>
                    <a:pt x="96" y="328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0" y="336"/>
                  </a:lnTo>
                  <a:lnTo>
                    <a:pt x="72" y="336"/>
                  </a:lnTo>
                  <a:lnTo>
                    <a:pt x="56" y="344"/>
                  </a:lnTo>
                  <a:lnTo>
                    <a:pt x="48" y="344"/>
                  </a:lnTo>
                  <a:lnTo>
                    <a:pt x="40" y="328"/>
                  </a:lnTo>
                  <a:lnTo>
                    <a:pt x="16" y="336"/>
                  </a:lnTo>
                  <a:lnTo>
                    <a:pt x="8" y="336"/>
                  </a:lnTo>
                  <a:lnTo>
                    <a:pt x="8" y="32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8" y="296"/>
                  </a:lnTo>
                  <a:lnTo>
                    <a:pt x="8" y="288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24" y="232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8" y="240"/>
                  </a:lnTo>
                  <a:lnTo>
                    <a:pt x="104" y="240"/>
                  </a:lnTo>
                  <a:lnTo>
                    <a:pt x="104" y="232"/>
                  </a:lnTo>
                  <a:lnTo>
                    <a:pt x="104" y="224"/>
                  </a:lnTo>
                  <a:lnTo>
                    <a:pt x="104" y="21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12" y="208"/>
                  </a:lnTo>
                  <a:lnTo>
                    <a:pt x="104" y="20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96" y="192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8" y="176"/>
                  </a:lnTo>
                  <a:lnTo>
                    <a:pt x="80" y="176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2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0" y="144"/>
                  </a:lnTo>
                  <a:lnTo>
                    <a:pt x="120" y="136"/>
                  </a:lnTo>
                  <a:lnTo>
                    <a:pt x="120" y="136"/>
                  </a:lnTo>
                  <a:lnTo>
                    <a:pt x="128" y="136"/>
                  </a:lnTo>
                  <a:lnTo>
                    <a:pt x="144" y="128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68" y="112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92" y="80"/>
                  </a:lnTo>
                  <a:lnTo>
                    <a:pt x="200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24" y="56"/>
                  </a:lnTo>
                  <a:lnTo>
                    <a:pt x="224" y="40"/>
                  </a:lnTo>
                  <a:lnTo>
                    <a:pt x="216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8"/>
                  </a:lnTo>
                  <a:lnTo>
                    <a:pt x="240" y="16"/>
                  </a:lnTo>
                  <a:lnTo>
                    <a:pt x="240" y="24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8" y="32"/>
                  </a:lnTo>
                  <a:lnTo>
                    <a:pt x="240" y="40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40" y="64"/>
                  </a:lnTo>
                  <a:lnTo>
                    <a:pt x="248" y="64"/>
                  </a:lnTo>
                  <a:lnTo>
                    <a:pt x="256" y="64"/>
                  </a:lnTo>
                  <a:lnTo>
                    <a:pt x="256" y="64"/>
                  </a:lnTo>
                  <a:lnTo>
                    <a:pt x="273" y="64"/>
                  </a:lnTo>
                  <a:lnTo>
                    <a:pt x="289" y="56"/>
                  </a:lnTo>
                  <a:lnTo>
                    <a:pt x="289" y="56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9" y="72"/>
                  </a:lnTo>
                  <a:lnTo>
                    <a:pt x="289" y="72"/>
                  </a:lnTo>
                  <a:lnTo>
                    <a:pt x="297" y="64"/>
                  </a:lnTo>
                  <a:lnTo>
                    <a:pt x="313" y="64"/>
                  </a:lnTo>
                  <a:lnTo>
                    <a:pt x="329" y="56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345" y="48"/>
                  </a:lnTo>
                  <a:lnTo>
                    <a:pt x="345" y="56"/>
                  </a:lnTo>
                  <a:lnTo>
                    <a:pt x="345" y="56"/>
                  </a:lnTo>
                  <a:lnTo>
                    <a:pt x="353" y="56"/>
                  </a:lnTo>
                  <a:lnTo>
                    <a:pt x="377" y="56"/>
                  </a:lnTo>
                  <a:lnTo>
                    <a:pt x="393" y="56"/>
                  </a:lnTo>
                  <a:lnTo>
                    <a:pt x="409" y="56"/>
                  </a:lnTo>
                  <a:lnTo>
                    <a:pt x="417" y="72"/>
                  </a:lnTo>
                  <a:lnTo>
                    <a:pt x="417" y="80"/>
                  </a:lnTo>
                  <a:lnTo>
                    <a:pt x="417" y="80"/>
                  </a:lnTo>
                  <a:lnTo>
                    <a:pt x="409" y="88"/>
                  </a:lnTo>
                  <a:lnTo>
                    <a:pt x="409" y="104"/>
                  </a:lnTo>
                  <a:lnTo>
                    <a:pt x="417" y="112"/>
                  </a:lnTo>
                  <a:lnTo>
                    <a:pt x="409" y="128"/>
                  </a:lnTo>
                  <a:lnTo>
                    <a:pt x="401" y="136"/>
                  </a:lnTo>
                  <a:lnTo>
                    <a:pt x="401" y="168"/>
                  </a:lnTo>
                  <a:lnTo>
                    <a:pt x="417" y="168"/>
                  </a:lnTo>
                  <a:lnTo>
                    <a:pt x="417" y="168"/>
                  </a:lnTo>
                  <a:lnTo>
                    <a:pt x="425" y="168"/>
                  </a:lnTo>
                  <a:lnTo>
                    <a:pt x="441" y="160"/>
                  </a:lnTo>
                  <a:lnTo>
                    <a:pt x="457" y="160"/>
                  </a:lnTo>
                  <a:lnTo>
                    <a:pt x="465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200"/>
                  </a:lnTo>
                  <a:lnTo>
                    <a:pt x="473" y="200"/>
                  </a:lnTo>
                  <a:lnTo>
                    <a:pt x="473" y="208"/>
                  </a:lnTo>
                  <a:lnTo>
                    <a:pt x="481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89" y="208"/>
                  </a:lnTo>
                  <a:lnTo>
                    <a:pt x="489" y="208"/>
                  </a:lnTo>
                  <a:lnTo>
                    <a:pt x="473" y="208"/>
                  </a:lnTo>
                  <a:lnTo>
                    <a:pt x="473" y="2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4443406" y="2197068"/>
              <a:ext cx="509586" cy="495292"/>
            </a:xfrm>
            <a:custGeom>
              <a:avLst/>
              <a:gdLst/>
              <a:ahLst/>
              <a:cxnLst>
                <a:cxn ang="0">
                  <a:pos x="64" y="232"/>
                </a:cxn>
                <a:cxn ang="0">
                  <a:pos x="8" y="256"/>
                </a:cxn>
                <a:cxn ang="0">
                  <a:pos x="8" y="240"/>
                </a:cxn>
                <a:cxn ang="0">
                  <a:pos x="0" y="240"/>
                </a:cxn>
                <a:cxn ang="0">
                  <a:pos x="8" y="232"/>
                </a:cxn>
                <a:cxn ang="0">
                  <a:pos x="0" y="200"/>
                </a:cxn>
                <a:cxn ang="0">
                  <a:pos x="40" y="160"/>
                </a:cxn>
                <a:cxn ang="0">
                  <a:pos x="40" y="160"/>
                </a:cxn>
                <a:cxn ang="0">
                  <a:pos x="89" y="112"/>
                </a:cxn>
                <a:cxn ang="0">
                  <a:pos x="137" y="64"/>
                </a:cxn>
                <a:cxn ang="0">
                  <a:pos x="113" y="64"/>
                </a:cxn>
                <a:cxn ang="0">
                  <a:pos x="113" y="56"/>
                </a:cxn>
                <a:cxn ang="0">
                  <a:pos x="129" y="48"/>
                </a:cxn>
                <a:cxn ang="0">
                  <a:pos x="129" y="48"/>
                </a:cxn>
                <a:cxn ang="0">
                  <a:pos x="153" y="48"/>
                </a:cxn>
                <a:cxn ang="0">
                  <a:pos x="145" y="48"/>
                </a:cxn>
                <a:cxn ang="0">
                  <a:pos x="169" y="40"/>
                </a:cxn>
                <a:cxn ang="0">
                  <a:pos x="177" y="24"/>
                </a:cxn>
                <a:cxn ang="0">
                  <a:pos x="185" y="32"/>
                </a:cxn>
                <a:cxn ang="0">
                  <a:pos x="193" y="32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49" y="8"/>
                </a:cxn>
                <a:cxn ang="0">
                  <a:pos x="241" y="16"/>
                </a:cxn>
                <a:cxn ang="0">
                  <a:pos x="265" y="8"/>
                </a:cxn>
                <a:cxn ang="0">
                  <a:pos x="265" y="16"/>
                </a:cxn>
                <a:cxn ang="0">
                  <a:pos x="281" y="8"/>
                </a:cxn>
                <a:cxn ang="0">
                  <a:pos x="289" y="8"/>
                </a:cxn>
                <a:cxn ang="0">
                  <a:pos x="305" y="16"/>
                </a:cxn>
                <a:cxn ang="0">
                  <a:pos x="297" y="32"/>
                </a:cxn>
                <a:cxn ang="0">
                  <a:pos x="313" y="32"/>
                </a:cxn>
                <a:cxn ang="0">
                  <a:pos x="305" y="64"/>
                </a:cxn>
                <a:cxn ang="0">
                  <a:pos x="305" y="120"/>
                </a:cxn>
                <a:cxn ang="0">
                  <a:pos x="313" y="152"/>
                </a:cxn>
                <a:cxn ang="0">
                  <a:pos x="281" y="216"/>
                </a:cxn>
                <a:cxn ang="0">
                  <a:pos x="249" y="224"/>
                </a:cxn>
                <a:cxn ang="0">
                  <a:pos x="217" y="224"/>
                </a:cxn>
                <a:cxn ang="0">
                  <a:pos x="193" y="192"/>
                </a:cxn>
                <a:cxn ang="0">
                  <a:pos x="193" y="176"/>
                </a:cxn>
                <a:cxn ang="0">
                  <a:pos x="249" y="120"/>
                </a:cxn>
                <a:cxn ang="0">
                  <a:pos x="201" y="136"/>
                </a:cxn>
                <a:cxn ang="0">
                  <a:pos x="161" y="176"/>
                </a:cxn>
                <a:cxn ang="0">
                  <a:pos x="145" y="200"/>
                </a:cxn>
                <a:cxn ang="0">
                  <a:pos x="145" y="216"/>
                </a:cxn>
                <a:cxn ang="0">
                  <a:pos x="153" y="248"/>
                </a:cxn>
                <a:cxn ang="0">
                  <a:pos x="145" y="280"/>
                </a:cxn>
                <a:cxn ang="0">
                  <a:pos x="129" y="304"/>
                </a:cxn>
                <a:cxn ang="0">
                  <a:pos x="97" y="312"/>
                </a:cxn>
                <a:cxn ang="0">
                  <a:pos x="89" y="288"/>
                </a:cxn>
                <a:cxn ang="0">
                  <a:pos x="72" y="240"/>
                </a:cxn>
              </a:cxnLst>
              <a:rect l="0" t="0" r="r" b="b"/>
              <a:pathLst>
                <a:path w="321" h="312">
                  <a:moveTo>
                    <a:pt x="72" y="240"/>
                  </a:moveTo>
                  <a:lnTo>
                    <a:pt x="64" y="24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48"/>
                  </a:lnTo>
                  <a:lnTo>
                    <a:pt x="32" y="264"/>
                  </a:lnTo>
                  <a:lnTo>
                    <a:pt x="16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8" y="240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0" y="224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56" y="160"/>
                  </a:lnTo>
                  <a:lnTo>
                    <a:pt x="72" y="136"/>
                  </a:lnTo>
                  <a:lnTo>
                    <a:pt x="89" y="120"/>
                  </a:lnTo>
                  <a:lnTo>
                    <a:pt x="89" y="112"/>
                  </a:lnTo>
                  <a:lnTo>
                    <a:pt x="97" y="104"/>
                  </a:lnTo>
                  <a:lnTo>
                    <a:pt x="105" y="88"/>
                  </a:lnTo>
                  <a:lnTo>
                    <a:pt x="121" y="80"/>
                  </a:lnTo>
                  <a:lnTo>
                    <a:pt x="137" y="64"/>
                  </a:lnTo>
                  <a:lnTo>
                    <a:pt x="137" y="56"/>
                  </a:lnTo>
                  <a:lnTo>
                    <a:pt x="137" y="56"/>
                  </a:lnTo>
                  <a:lnTo>
                    <a:pt x="129" y="56"/>
                  </a:lnTo>
                  <a:lnTo>
                    <a:pt x="113" y="64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13" y="56"/>
                  </a:lnTo>
                  <a:lnTo>
                    <a:pt x="113" y="56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37" y="56"/>
                  </a:lnTo>
                  <a:lnTo>
                    <a:pt x="145" y="56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53" y="40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69" y="40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77" y="32"/>
                  </a:lnTo>
                  <a:lnTo>
                    <a:pt x="177" y="24"/>
                  </a:lnTo>
                  <a:lnTo>
                    <a:pt x="177" y="24"/>
                  </a:lnTo>
                  <a:lnTo>
                    <a:pt x="177" y="32"/>
                  </a:lnTo>
                  <a:lnTo>
                    <a:pt x="177" y="32"/>
                  </a:lnTo>
                  <a:lnTo>
                    <a:pt x="185" y="32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201" y="24"/>
                  </a:lnTo>
                  <a:lnTo>
                    <a:pt x="209" y="16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09" y="16"/>
                  </a:lnTo>
                  <a:lnTo>
                    <a:pt x="217" y="8"/>
                  </a:lnTo>
                  <a:lnTo>
                    <a:pt x="217" y="8"/>
                  </a:lnTo>
                  <a:lnTo>
                    <a:pt x="217" y="8"/>
                  </a:lnTo>
                  <a:lnTo>
                    <a:pt x="225" y="8"/>
                  </a:lnTo>
                  <a:lnTo>
                    <a:pt x="233" y="8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16"/>
                  </a:lnTo>
                  <a:lnTo>
                    <a:pt x="241" y="16"/>
                  </a:lnTo>
                  <a:lnTo>
                    <a:pt x="241" y="16"/>
                  </a:lnTo>
                  <a:lnTo>
                    <a:pt x="249" y="24"/>
                  </a:lnTo>
                  <a:lnTo>
                    <a:pt x="257" y="8"/>
                  </a:lnTo>
                  <a:lnTo>
                    <a:pt x="265" y="8"/>
                  </a:lnTo>
                  <a:lnTo>
                    <a:pt x="265" y="8"/>
                  </a:lnTo>
                  <a:lnTo>
                    <a:pt x="265" y="8"/>
                  </a:lnTo>
                  <a:lnTo>
                    <a:pt x="265" y="16"/>
                  </a:lnTo>
                  <a:lnTo>
                    <a:pt x="265" y="16"/>
                  </a:lnTo>
                  <a:lnTo>
                    <a:pt x="273" y="8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8"/>
                  </a:lnTo>
                  <a:lnTo>
                    <a:pt x="281" y="16"/>
                  </a:lnTo>
                  <a:lnTo>
                    <a:pt x="289" y="16"/>
                  </a:lnTo>
                  <a:lnTo>
                    <a:pt x="289" y="16"/>
                  </a:lnTo>
                  <a:lnTo>
                    <a:pt x="289" y="8"/>
                  </a:lnTo>
                  <a:lnTo>
                    <a:pt x="305" y="8"/>
                  </a:lnTo>
                  <a:lnTo>
                    <a:pt x="305" y="16"/>
                  </a:lnTo>
                  <a:lnTo>
                    <a:pt x="305" y="16"/>
                  </a:lnTo>
                  <a:lnTo>
                    <a:pt x="305" y="16"/>
                  </a:lnTo>
                  <a:lnTo>
                    <a:pt x="297" y="24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97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05" y="40"/>
                  </a:lnTo>
                  <a:lnTo>
                    <a:pt x="289" y="48"/>
                  </a:lnTo>
                  <a:lnTo>
                    <a:pt x="289" y="56"/>
                  </a:lnTo>
                  <a:lnTo>
                    <a:pt x="305" y="64"/>
                  </a:lnTo>
                  <a:lnTo>
                    <a:pt x="297" y="80"/>
                  </a:lnTo>
                  <a:lnTo>
                    <a:pt x="297" y="96"/>
                  </a:lnTo>
                  <a:lnTo>
                    <a:pt x="305" y="112"/>
                  </a:lnTo>
                  <a:lnTo>
                    <a:pt x="305" y="120"/>
                  </a:lnTo>
                  <a:lnTo>
                    <a:pt x="305" y="128"/>
                  </a:lnTo>
                  <a:lnTo>
                    <a:pt x="313" y="144"/>
                  </a:lnTo>
                  <a:lnTo>
                    <a:pt x="313" y="152"/>
                  </a:lnTo>
                  <a:lnTo>
                    <a:pt x="313" y="152"/>
                  </a:lnTo>
                  <a:lnTo>
                    <a:pt x="321" y="168"/>
                  </a:lnTo>
                  <a:lnTo>
                    <a:pt x="321" y="176"/>
                  </a:lnTo>
                  <a:lnTo>
                    <a:pt x="297" y="200"/>
                  </a:lnTo>
                  <a:lnTo>
                    <a:pt x="281" y="216"/>
                  </a:lnTo>
                  <a:lnTo>
                    <a:pt x="281" y="216"/>
                  </a:lnTo>
                  <a:lnTo>
                    <a:pt x="281" y="224"/>
                  </a:lnTo>
                  <a:lnTo>
                    <a:pt x="257" y="224"/>
                  </a:lnTo>
                  <a:lnTo>
                    <a:pt x="249" y="224"/>
                  </a:lnTo>
                  <a:lnTo>
                    <a:pt x="233" y="232"/>
                  </a:lnTo>
                  <a:lnTo>
                    <a:pt x="217" y="232"/>
                  </a:lnTo>
                  <a:lnTo>
                    <a:pt x="217" y="224"/>
                  </a:lnTo>
                  <a:lnTo>
                    <a:pt x="217" y="224"/>
                  </a:lnTo>
                  <a:lnTo>
                    <a:pt x="209" y="224"/>
                  </a:lnTo>
                  <a:lnTo>
                    <a:pt x="193" y="216"/>
                  </a:lnTo>
                  <a:lnTo>
                    <a:pt x="201" y="200"/>
                  </a:lnTo>
                  <a:lnTo>
                    <a:pt x="193" y="192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201" y="176"/>
                  </a:lnTo>
                  <a:lnTo>
                    <a:pt x="233" y="144"/>
                  </a:lnTo>
                  <a:lnTo>
                    <a:pt x="249" y="136"/>
                  </a:lnTo>
                  <a:lnTo>
                    <a:pt x="249" y="120"/>
                  </a:lnTo>
                  <a:lnTo>
                    <a:pt x="233" y="120"/>
                  </a:lnTo>
                  <a:lnTo>
                    <a:pt x="217" y="120"/>
                  </a:lnTo>
                  <a:lnTo>
                    <a:pt x="201" y="128"/>
                  </a:lnTo>
                  <a:lnTo>
                    <a:pt x="201" y="136"/>
                  </a:lnTo>
                  <a:lnTo>
                    <a:pt x="201" y="144"/>
                  </a:lnTo>
                  <a:lnTo>
                    <a:pt x="201" y="152"/>
                  </a:lnTo>
                  <a:lnTo>
                    <a:pt x="169" y="168"/>
                  </a:lnTo>
                  <a:lnTo>
                    <a:pt x="161" y="176"/>
                  </a:lnTo>
                  <a:lnTo>
                    <a:pt x="145" y="184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8"/>
                  </a:lnTo>
                  <a:lnTo>
                    <a:pt x="145" y="208"/>
                  </a:lnTo>
                  <a:lnTo>
                    <a:pt x="145" y="216"/>
                  </a:lnTo>
                  <a:lnTo>
                    <a:pt x="145" y="216"/>
                  </a:lnTo>
                  <a:lnTo>
                    <a:pt x="153" y="216"/>
                  </a:lnTo>
                  <a:lnTo>
                    <a:pt x="169" y="224"/>
                  </a:lnTo>
                  <a:lnTo>
                    <a:pt x="169" y="240"/>
                  </a:lnTo>
                  <a:lnTo>
                    <a:pt x="153" y="248"/>
                  </a:lnTo>
                  <a:lnTo>
                    <a:pt x="137" y="248"/>
                  </a:lnTo>
                  <a:lnTo>
                    <a:pt x="137" y="280"/>
                  </a:lnTo>
                  <a:lnTo>
                    <a:pt x="145" y="280"/>
                  </a:lnTo>
                  <a:lnTo>
                    <a:pt x="145" y="280"/>
                  </a:lnTo>
                  <a:lnTo>
                    <a:pt x="145" y="288"/>
                  </a:lnTo>
                  <a:lnTo>
                    <a:pt x="129" y="296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21" y="304"/>
                  </a:lnTo>
                  <a:lnTo>
                    <a:pt x="113" y="304"/>
                  </a:lnTo>
                  <a:lnTo>
                    <a:pt x="105" y="312"/>
                  </a:lnTo>
                  <a:lnTo>
                    <a:pt x="97" y="312"/>
                  </a:lnTo>
                  <a:lnTo>
                    <a:pt x="89" y="296"/>
                  </a:lnTo>
                  <a:lnTo>
                    <a:pt x="89" y="296"/>
                  </a:lnTo>
                  <a:lnTo>
                    <a:pt x="89" y="288"/>
                  </a:lnTo>
                  <a:lnTo>
                    <a:pt x="89" y="288"/>
                  </a:lnTo>
                  <a:lnTo>
                    <a:pt x="81" y="272"/>
                  </a:lnTo>
                  <a:lnTo>
                    <a:pt x="72" y="256"/>
                  </a:lnTo>
                  <a:lnTo>
                    <a:pt x="72" y="248"/>
                  </a:lnTo>
                  <a:lnTo>
                    <a:pt x="72" y="240"/>
                  </a:lnTo>
                  <a:lnTo>
                    <a:pt x="72" y="248"/>
                  </a:lnTo>
                  <a:lnTo>
                    <a:pt x="72" y="2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4724393" y="1943072"/>
              <a:ext cx="3378195" cy="1244581"/>
            </a:xfrm>
            <a:custGeom>
              <a:avLst/>
              <a:gdLst/>
              <a:ahLst/>
              <a:cxnLst>
                <a:cxn ang="0">
                  <a:pos x="1504" y="576"/>
                </a:cxn>
                <a:cxn ang="0">
                  <a:pos x="1480" y="496"/>
                </a:cxn>
                <a:cxn ang="0">
                  <a:pos x="1608" y="392"/>
                </a:cxn>
                <a:cxn ang="0">
                  <a:pos x="1736" y="352"/>
                </a:cxn>
                <a:cxn ang="0">
                  <a:pos x="1792" y="344"/>
                </a:cxn>
                <a:cxn ang="0">
                  <a:pos x="1696" y="448"/>
                </a:cxn>
                <a:cxn ang="0">
                  <a:pos x="1752" y="496"/>
                </a:cxn>
                <a:cxn ang="0">
                  <a:pos x="1792" y="400"/>
                </a:cxn>
                <a:cxn ang="0">
                  <a:pos x="1976" y="312"/>
                </a:cxn>
                <a:cxn ang="0">
                  <a:pos x="2088" y="304"/>
                </a:cxn>
                <a:cxn ang="0">
                  <a:pos x="2000" y="208"/>
                </a:cxn>
                <a:cxn ang="0">
                  <a:pos x="1856" y="192"/>
                </a:cxn>
                <a:cxn ang="0">
                  <a:pos x="1640" y="136"/>
                </a:cxn>
                <a:cxn ang="0">
                  <a:pos x="1424" y="152"/>
                </a:cxn>
                <a:cxn ang="0">
                  <a:pos x="1368" y="120"/>
                </a:cxn>
                <a:cxn ang="0">
                  <a:pos x="1240" y="112"/>
                </a:cxn>
                <a:cxn ang="0">
                  <a:pos x="1096" y="112"/>
                </a:cxn>
                <a:cxn ang="0">
                  <a:pos x="1136" y="24"/>
                </a:cxn>
                <a:cxn ang="0">
                  <a:pos x="1008" y="24"/>
                </a:cxn>
                <a:cxn ang="0">
                  <a:pos x="840" y="72"/>
                </a:cxn>
                <a:cxn ang="0">
                  <a:pos x="760" y="120"/>
                </a:cxn>
                <a:cxn ang="0">
                  <a:pos x="704" y="144"/>
                </a:cxn>
                <a:cxn ang="0">
                  <a:pos x="664" y="144"/>
                </a:cxn>
                <a:cxn ang="0">
                  <a:pos x="664" y="224"/>
                </a:cxn>
                <a:cxn ang="0">
                  <a:pos x="584" y="152"/>
                </a:cxn>
                <a:cxn ang="0">
                  <a:pos x="504" y="192"/>
                </a:cxn>
                <a:cxn ang="0">
                  <a:pos x="448" y="224"/>
                </a:cxn>
                <a:cxn ang="0">
                  <a:pos x="320" y="240"/>
                </a:cxn>
                <a:cxn ang="0">
                  <a:pos x="304" y="248"/>
                </a:cxn>
                <a:cxn ang="0">
                  <a:pos x="216" y="288"/>
                </a:cxn>
                <a:cxn ang="0">
                  <a:pos x="216" y="264"/>
                </a:cxn>
                <a:cxn ang="0">
                  <a:pos x="144" y="192"/>
                </a:cxn>
                <a:cxn ang="0">
                  <a:pos x="120" y="256"/>
                </a:cxn>
                <a:cxn ang="0">
                  <a:pos x="144" y="336"/>
                </a:cxn>
                <a:cxn ang="0">
                  <a:pos x="64" y="392"/>
                </a:cxn>
                <a:cxn ang="0">
                  <a:pos x="16" y="448"/>
                </a:cxn>
                <a:cxn ang="0">
                  <a:pos x="56" y="504"/>
                </a:cxn>
                <a:cxn ang="0">
                  <a:pos x="40" y="600"/>
                </a:cxn>
                <a:cxn ang="0">
                  <a:pos x="112" y="616"/>
                </a:cxn>
                <a:cxn ang="0">
                  <a:pos x="176" y="656"/>
                </a:cxn>
                <a:cxn ang="0">
                  <a:pos x="216" y="616"/>
                </a:cxn>
                <a:cxn ang="0">
                  <a:pos x="216" y="648"/>
                </a:cxn>
                <a:cxn ang="0">
                  <a:pos x="320" y="728"/>
                </a:cxn>
                <a:cxn ang="0">
                  <a:pos x="360" y="736"/>
                </a:cxn>
                <a:cxn ang="0">
                  <a:pos x="352" y="672"/>
                </a:cxn>
                <a:cxn ang="0">
                  <a:pos x="376" y="616"/>
                </a:cxn>
                <a:cxn ang="0">
                  <a:pos x="408" y="640"/>
                </a:cxn>
                <a:cxn ang="0">
                  <a:pos x="408" y="696"/>
                </a:cxn>
                <a:cxn ang="0">
                  <a:pos x="408" y="720"/>
                </a:cxn>
                <a:cxn ang="0">
                  <a:pos x="456" y="744"/>
                </a:cxn>
                <a:cxn ang="0">
                  <a:pos x="528" y="784"/>
                </a:cxn>
                <a:cxn ang="0">
                  <a:pos x="600" y="760"/>
                </a:cxn>
                <a:cxn ang="0">
                  <a:pos x="648" y="752"/>
                </a:cxn>
                <a:cxn ang="0">
                  <a:pos x="688" y="744"/>
                </a:cxn>
                <a:cxn ang="0">
                  <a:pos x="760" y="640"/>
                </a:cxn>
                <a:cxn ang="0">
                  <a:pos x="824" y="584"/>
                </a:cxn>
                <a:cxn ang="0">
                  <a:pos x="984" y="528"/>
                </a:cxn>
                <a:cxn ang="0">
                  <a:pos x="1192" y="560"/>
                </a:cxn>
                <a:cxn ang="0">
                  <a:pos x="1376" y="576"/>
                </a:cxn>
                <a:cxn ang="0">
                  <a:pos x="1440" y="600"/>
                </a:cxn>
                <a:cxn ang="0">
                  <a:pos x="1392" y="672"/>
                </a:cxn>
              </a:cxnLst>
              <a:rect l="0" t="0" r="r" b="b"/>
              <a:pathLst>
                <a:path w="2128" h="784">
                  <a:moveTo>
                    <a:pt x="1392" y="680"/>
                  </a:moveTo>
                  <a:lnTo>
                    <a:pt x="1400" y="680"/>
                  </a:lnTo>
                  <a:lnTo>
                    <a:pt x="1416" y="680"/>
                  </a:lnTo>
                  <a:lnTo>
                    <a:pt x="1440" y="680"/>
                  </a:lnTo>
                  <a:lnTo>
                    <a:pt x="1472" y="632"/>
                  </a:lnTo>
                  <a:lnTo>
                    <a:pt x="1496" y="608"/>
                  </a:lnTo>
                  <a:lnTo>
                    <a:pt x="1504" y="584"/>
                  </a:lnTo>
                  <a:lnTo>
                    <a:pt x="1504" y="576"/>
                  </a:lnTo>
                  <a:lnTo>
                    <a:pt x="1504" y="568"/>
                  </a:lnTo>
                  <a:lnTo>
                    <a:pt x="1504" y="560"/>
                  </a:lnTo>
                  <a:lnTo>
                    <a:pt x="1504" y="552"/>
                  </a:lnTo>
                  <a:lnTo>
                    <a:pt x="1520" y="536"/>
                  </a:lnTo>
                  <a:lnTo>
                    <a:pt x="1520" y="512"/>
                  </a:lnTo>
                  <a:lnTo>
                    <a:pt x="1504" y="488"/>
                  </a:lnTo>
                  <a:lnTo>
                    <a:pt x="1496" y="496"/>
                  </a:lnTo>
                  <a:lnTo>
                    <a:pt x="1480" y="496"/>
                  </a:lnTo>
                  <a:lnTo>
                    <a:pt x="1464" y="496"/>
                  </a:lnTo>
                  <a:lnTo>
                    <a:pt x="1456" y="480"/>
                  </a:lnTo>
                  <a:lnTo>
                    <a:pt x="1456" y="472"/>
                  </a:lnTo>
                  <a:lnTo>
                    <a:pt x="1472" y="456"/>
                  </a:lnTo>
                  <a:lnTo>
                    <a:pt x="1496" y="432"/>
                  </a:lnTo>
                  <a:lnTo>
                    <a:pt x="1520" y="408"/>
                  </a:lnTo>
                  <a:lnTo>
                    <a:pt x="1544" y="400"/>
                  </a:lnTo>
                  <a:lnTo>
                    <a:pt x="1608" y="392"/>
                  </a:lnTo>
                  <a:lnTo>
                    <a:pt x="1632" y="392"/>
                  </a:lnTo>
                  <a:lnTo>
                    <a:pt x="1648" y="400"/>
                  </a:lnTo>
                  <a:lnTo>
                    <a:pt x="1656" y="400"/>
                  </a:lnTo>
                  <a:lnTo>
                    <a:pt x="1680" y="400"/>
                  </a:lnTo>
                  <a:lnTo>
                    <a:pt x="1680" y="400"/>
                  </a:lnTo>
                  <a:lnTo>
                    <a:pt x="1688" y="376"/>
                  </a:lnTo>
                  <a:lnTo>
                    <a:pt x="1704" y="360"/>
                  </a:lnTo>
                  <a:lnTo>
                    <a:pt x="1736" y="352"/>
                  </a:lnTo>
                  <a:lnTo>
                    <a:pt x="1752" y="352"/>
                  </a:lnTo>
                  <a:lnTo>
                    <a:pt x="1760" y="360"/>
                  </a:lnTo>
                  <a:lnTo>
                    <a:pt x="1760" y="360"/>
                  </a:lnTo>
                  <a:lnTo>
                    <a:pt x="1752" y="360"/>
                  </a:lnTo>
                  <a:lnTo>
                    <a:pt x="1752" y="376"/>
                  </a:lnTo>
                  <a:lnTo>
                    <a:pt x="1760" y="376"/>
                  </a:lnTo>
                  <a:lnTo>
                    <a:pt x="1776" y="360"/>
                  </a:lnTo>
                  <a:lnTo>
                    <a:pt x="1792" y="344"/>
                  </a:lnTo>
                  <a:lnTo>
                    <a:pt x="1808" y="344"/>
                  </a:lnTo>
                  <a:lnTo>
                    <a:pt x="1808" y="360"/>
                  </a:lnTo>
                  <a:lnTo>
                    <a:pt x="1784" y="376"/>
                  </a:lnTo>
                  <a:lnTo>
                    <a:pt x="1760" y="384"/>
                  </a:lnTo>
                  <a:lnTo>
                    <a:pt x="1744" y="408"/>
                  </a:lnTo>
                  <a:lnTo>
                    <a:pt x="1736" y="416"/>
                  </a:lnTo>
                  <a:lnTo>
                    <a:pt x="1712" y="432"/>
                  </a:lnTo>
                  <a:lnTo>
                    <a:pt x="1696" y="448"/>
                  </a:lnTo>
                  <a:lnTo>
                    <a:pt x="1696" y="472"/>
                  </a:lnTo>
                  <a:lnTo>
                    <a:pt x="1712" y="528"/>
                  </a:lnTo>
                  <a:lnTo>
                    <a:pt x="1720" y="536"/>
                  </a:lnTo>
                  <a:lnTo>
                    <a:pt x="1720" y="536"/>
                  </a:lnTo>
                  <a:lnTo>
                    <a:pt x="1728" y="520"/>
                  </a:lnTo>
                  <a:lnTo>
                    <a:pt x="1736" y="496"/>
                  </a:lnTo>
                  <a:lnTo>
                    <a:pt x="1752" y="496"/>
                  </a:lnTo>
                  <a:lnTo>
                    <a:pt x="1752" y="496"/>
                  </a:lnTo>
                  <a:lnTo>
                    <a:pt x="1752" y="488"/>
                  </a:lnTo>
                  <a:lnTo>
                    <a:pt x="1768" y="480"/>
                  </a:lnTo>
                  <a:lnTo>
                    <a:pt x="1768" y="464"/>
                  </a:lnTo>
                  <a:lnTo>
                    <a:pt x="1784" y="448"/>
                  </a:lnTo>
                  <a:lnTo>
                    <a:pt x="1784" y="440"/>
                  </a:lnTo>
                  <a:lnTo>
                    <a:pt x="1784" y="432"/>
                  </a:lnTo>
                  <a:lnTo>
                    <a:pt x="1784" y="424"/>
                  </a:lnTo>
                  <a:lnTo>
                    <a:pt x="1792" y="400"/>
                  </a:lnTo>
                  <a:lnTo>
                    <a:pt x="1816" y="384"/>
                  </a:lnTo>
                  <a:lnTo>
                    <a:pt x="1840" y="384"/>
                  </a:lnTo>
                  <a:lnTo>
                    <a:pt x="1864" y="392"/>
                  </a:lnTo>
                  <a:lnTo>
                    <a:pt x="1880" y="392"/>
                  </a:lnTo>
                  <a:lnTo>
                    <a:pt x="1952" y="344"/>
                  </a:lnTo>
                  <a:lnTo>
                    <a:pt x="2000" y="344"/>
                  </a:lnTo>
                  <a:lnTo>
                    <a:pt x="2000" y="328"/>
                  </a:lnTo>
                  <a:lnTo>
                    <a:pt x="1976" y="312"/>
                  </a:lnTo>
                  <a:lnTo>
                    <a:pt x="1976" y="296"/>
                  </a:lnTo>
                  <a:lnTo>
                    <a:pt x="2008" y="288"/>
                  </a:lnTo>
                  <a:lnTo>
                    <a:pt x="2008" y="280"/>
                  </a:lnTo>
                  <a:lnTo>
                    <a:pt x="2008" y="280"/>
                  </a:lnTo>
                  <a:lnTo>
                    <a:pt x="2008" y="264"/>
                  </a:lnTo>
                  <a:lnTo>
                    <a:pt x="2032" y="264"/>
                  </a:lnTo>
                  <a:lnTo>
                    <a:pt x="2072" y="304"/>
                  </a:lnTo>
                  <a:lnTo>
                    <a:pt x="2088" y="304"/>
                  </a:lnTo>
                  <a:lnTo>
                    <a:pt x="2096" y="288"/>
                  </a:lnTo>
                  <a:lnTo>
                    <a:pt x="2104" y="280"/>
                  </a:lnTo>
                  <a:lnTo>
                    <a:pt x="2120" y="272"/>
                  </a:lnTo>
                  <a:lnTo>
                    <a:pt x="2128" y="272"/>
                  </a:lnTo>
                  <a:lnTo>
                    <a:pt x="2128" y="272"/>
                  </a:lnTo>
                  <a:lnTo>
                    <a:pt x="2120" y="256"/>
                  </a:lnTo>
                  <a:lnTo>
                    <a:pt x="2040" y="224"/>
                  </a:lnTo>
                  <a:lnTo>
                    <a:pt x="2000" y="208"/>
                  </a:lnTo>
                  <a:lnTo>
                    <a:pt x="1936" y="184"/>
                  </a:lnTo>
                  <a:lnTo>
                    <a:pt x="1880" y="184"/>
                  </a:lnTo>
                  <a:lnTo>
                    <a:pt x="1880" y="192"/>
                  </a:lnTo>
                  <a:lnTo>
                    <a:pt x="1880" y="192"/>
                  </a:lnTo>
                  <a:lnTo>
                    <a:pt x="1888" y="200"/>
                  </a:lnTo>
                  <a:lnTo>
                    <a:pt x="1888" y="208"/>
                  </a:lnTo>
                  <a:lnTo>
                    <a:pt x="1880" y="208"/>
                  </a:lnTo>
                  <a:lnTo>
                    <a:pt x="1856" y="192"/>
                  </a:lnTo>
                  <a:lnTo>
                    <a:pt x="1856" y="192"/>
                  </a:lnTo>
                  <a:lnTo>
                    <a:pt x="1752" y="184"/>
                  </a:lnTo>
                  <a:lnTo>
                    <a:pt x="1752" y="184"/>
                  </a:lnTo>
                  <a:lnTo>
                    <a:pt x="1744" y="160"/>
                  </a:lnTo>
                  <a:lnTo>
                    <a:pt x="1680" y="160"/>
                  </a:lnTo>
                  <a:lnTo>
                    <a:pt x="1656" y="160"/>
                  </a:lnTo>
                  <a:lnTo>
                    <a:pt x="1648" y="152"/>
                  </a:lnTo>
                  <a:lnTo>
                    <a:pt x="1640" y="136"/>
                  </a:lnTo>
                  <a:lnTo>
                    <a:pt x="1608" y="128"/>
                  </a:lnTo>
                  <a:lnTo>
                    <a:pt x="1560" y="120"/>
                  </a:lnTo>
                  <a:lnTo>
                    <a:pt x="1520" y="120"/>
                  </a:lnTo>
                  <a:lnTo>
                    <a:pt x="1504" y="136"/>
                  </a:lnTo>
                  <a:lnTo>
                    <a:pt x="1496" y="152"/>
                  </a:lnTo>
                  <a:lnTo>
                    <a:pt x="1496" y="152"/>
                  </a:lnTo>
                  <a:lnTo>
                    <a:pt x="1424" y="152"/>
                  </a:lnTo>
                  <a:lnTo>
                    <a:pt x="1424" y="152"/>
                  </a:lnTo>
                  <a:lnTo>
                    <a:pt x="1408" y="144"/>
                  </a:lnTo>
                  <a:lnTo>
                    <a:pt x="1400" y="144"/>
                  </a:lnTo>
                  <a:lnTo>
                    <a:pt x="1400" y="144"/>
                  </a:lnTo>
                  <a:lnTo>
                    <a:pt x="1400" y="160"/>
                  </a:lnTo>
                  <a:lnTo>
                    <a:pt x="1376" y="160"/>
                  </a:lnTo>
                  <a:lnTo>
                    <a:pt x="1360" y="136"/>
                  </a:lnTo>
                  <a:lnTo>
                    <a:pt x="1368" y="120"/>
                  </a:lnTo>
                  <a:lnTo>
                    <a:pt x="1368" y="120"/>
                  </a:lnTo>
                  <a:lnTo>
                    <a:pt x="1368" y="104"/>
                  </a:lnTo>
                  <a:lnTo>
                    <a:pt x="1344" y="96"/>
                  </a:lnTo>
                  <a:lnTo>
                    <a:pt x="1304" y="96"/>
                  </a:lnTo>
                  <a:lnTo>
                    <a:pt x="1304" y="96"/>
                  </a:lnTo>
                  <a:lnTo>
                    <a:pt x="1288" y="88"/>
                  </a:lnTo>
                  <a:lnTo>
                    <a:pt x="1288" y="112"/>
                  </a:lnTo>
                  <a:lnTo>
                    <a:pt x="1288" y="112"/>
                  </a:lnTo>
                  <a:lnTo>
                    <a:pt x="1240" y="112"/>
                  </a:lnTo>
                  <a:lnTo>
                    <a:pt x="1240" y="112"/>
                  </a:lnTo>
                  <a:lnTo>
                    <a:pt x="1216" y="104"/>
                  </a:lnTo>
                  <a:lnTo>
                    <a:pt x="1144" y="96"/>
                  </a:lnTo>
                  <a:lnTo>
                    <a:pt x="1144" y="80"/>
                  </a:lnTo>
                  <a:lnTo>
                    <a:pt x="1144" y="80"/>
                  </a:lnTo>
                  <a:lnTo>
                    <a:pt x="1120" y="96"/>
                  </a:lnTo>
                  <a:lnTo>
                    <a:pt x="1104" y="112"/>
                  </a:lnTo>
                  <a:lnTo>
                    <a:pt x="1096" y="112"/>
                  </a:lnTo>
                  <a:lnTo>
                    <a:pt x="1096" y="104"/>
                  </a:lnTo>
                  <a:lnTo>
                    <a:pt x="1096" y="104"/>
                  </a:lnTo>
                  <a:lnTo>
                    <a:pt x="1096" y="104"/>
                  </a:lnTo>
                  <a:lnTo>
                    <a:pt x="1136" y="80"/>
                  </a:lnTo>
                  <a:lnTo>
                    <a:pt x="1176" y="56"/>
                  </a:lnTo>
                  <a:lnTo>
                    <a:pt x="1176" y="40"/>
                  </a:lnTo>
                  <a:lnTo>
                    <a:pt x="1160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088" y="24"/>
                  </a:lnTo>
                  <a:lnTo>
                    <a:pt x="1088" y="24"/>
                  </a:lnTo>
                  <a:lnTo>
                    <a:pt x="1088" y="8"/>
                  </a:lnTo>
                  <a:lnTo>
                    <a:pt x="1072" y="0"/>
                  </a:lnTo>
                  <a:lnTo>
                    <a:pt x="1040" y="0"/>
                  </a:lnTo>
                  <a:lnTo>
                    <a:pt x="1024" y="16"/>
                  </a:lnTo>
                  <a:lnTo>
                    <a:pt x="1008" y="24"/>
                  </a:lnTo>
                  <a:lnTo>
                    <a:pt x="968" y="40"/>
                  </a:lnTo>
                  <a:lnTo>
                    <a:pt x="952" y="40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20" y="40"/>
                  </a:lnTo>
                  <a:lnTo>
                    <a:pt x="864" y="56"/>
                  </a:lnTo>
                  <a:lnTo>
                    <a:pt x="840" y="72"/>
                  </a:lnTo>
                  <a:lnTo>
                    <a:pt x="832" y="96"/>
                  </a:lnTo>
                  <a:lnTo>
                    <a:pt x="824" y="96"/>
                  </a:lnTo>
                  <a:lnTo>
                    <a:pt x="808" y="96"/>
                  </a:lnTo>
                  <a:lnTo>
                    <a:pt x="784" y="96"/>
                  </a:lnTo>
                  <a:lnTo>
                    <a:pt x="752" y="104"/>
                  </a:lnTo>
                  <a:lnTo>
                    <a:pt x="752" y="112"/>
                  </a:lnTo>
                  <a:lnTo>
                    <a:pt x="752" y="112"/>
                  </a:lnTo>
                  <a:lnTo>
                    <a:pt x="760" y="120"/>
                  </a:lnTo>
                  <a:lnTo>
                    <a:pt x="760" y="128"/>
                  </a:lnTo>
                  <a:lnTo>
                    <a:pt x="760" y="128"/>
                  </a:lnTo>
                  <a:lnTo>
                    <a:pt x="760" y="136"/>
                  </a:lnTo>
                  <a:lnTo>
                    <a:pt x="752" y="136"/>
                  </a:lnTo>
                  <a:lnTo>
                    <a:pt x="728" y="128"/>
                  </a:lnTo>
                  <a:lnTo>
                    <a:pt x="720" y="128"/>
                  </a:lnTo>
                  <a:lnTo>
                    <a:pt x="720" y="128"/>
                  </a:lnTo>
                  <a:lnTo>
                    <a:pt x="704" y="144"/>
                  </a:lnTo>
                  <a:lnTo>
                    <a:pt x="696" y="144"/>
                  </a:lnTo>
                  <a:lnTo>
                    <a:pt x="688" y="120"/>
                  </a:lnTo>
                  <a:lnTo>
                    <a:pt x="688" y="120"/>
                  </a:lnTo>
                  <a:lnTo>
                    <a:pt x="688" y="120"/>
                  </a:lnTo>
                  <a:lnTo>
                    <a:pt x="688" y="128"/>
                  </a:lnTo>
                  <a:lnTo>
                    <a:pt x="680" y="136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80" y="168"/>
                  </a:lnTo>
                  <a:lnTo>
                    <a:pt x="680" y="176"/>
                  </a:lnTo>
                  <a:lnTo>
                    <a:pt x="672" y="184"/>
                  </a:lnTo>
                  <a:lnTo>
                    <a:pt x="672" y="192"/>
                  </a:lnTo>
                  <a:lnTo>
                    <a:pt x="680" y="216"/>
                  </a:lnTo>
                  <a:lnTo>
                    <a:pt x="680" y="224"/>
                  </a:lnTo>
                  <a:lnTo>
                    <a:pt x="664" y="224"/>
                  </a:lnTo>
                  <a:lnTo>
                    <a:pt x="656" y="168"/>
                  </a:lnTo>
                  <a:lnTo>
                    <a:pt x="656" y="144"/>
                  </a:lnTo>
                  <a:lnTo>
                    <a:pt x="664" y="128"/>
                  </a:lnTo>
                  <a:lnTo>
                    <a:pt x="664" y="120"/>
                  </a:lnTo>
                  <a:lnTo>
                    <a:pt x="640" y="120"/>
                  </a:lnTo>
                  <a:lnTo>
                    <a:pt x="640" y="120"/>
                  </a:lnTo>
                  <a:lnTo>
                    <a:pt x="624" y="120"/>
                  </a:lnTo>
                  <a:lnTo>
                    <a:pt x="584" y="152"/>
                  </a:lnTo>
                  <a:lnTo>
                    <a:pt x="584" y="176"/>
                  </a:lnTo>
                  <a:lnTo>
                    <a:pt x="600" y="192"/>
                  </a:lnTo>
                  <a:lnTo>
                    <a:pt x="616" y="216"/>
                  </a:lnTo>
                  <a:lnTo>
                    <a:pt x="616" y="224"/>
                  </a:lnTo>
                  <a:lnTo>
                    <a:pt x="608" y="224"/>
                  </a:lnTo>
                  <a:lnTo>
                    <a:pt x="560" y="200"/>
                  </a:lnTo>
                  <a:lnTo>
                    <a:pt x="528" y="192"/>
                  </a:lnTo>
                  <a:lnTo>
                    <a:pt x="504" y="192"/>
                  </a:lnTo>
                  <a:lnTo>
                    <a:pt x="504" y="200"/>
                  </a:lnTo>
                  <a:lnTo>
                    <a:pt x="512" y="200"/>
                  </a:lnTo>
                  <a:lnTo>
                    <a:pt x="512" y="200"/>
                  </a:lnTo>
                  <a:lnTo>
                    <a:pt x="512" y="224"/>
                  </a:lnTo>
                  <a:lnTo>
                    <a:pt x="504" y="224"/>
                  </a:lnTo>
                  <a:lnTo>
                    <a:pt x="488" y="208"/>
                  </a:lnTo>
                  <a:lnTo>
                    <a:pt x="480" y="208"/>
                  </a:lnTo>
                  <a:lnTo>
                    <a:pt x="448" y="224"/>
                  </a:lnTo>
                  <a:lnTo>
                    <a:pt x="432" y="224"/>
                  </a:lnTo>
                  <a:lnTo>
                    <a:pt x="424" y="216"/>
                  </a:lnTo>
                  <a:lnTo>
                    <a:pt x="424" y="216"/>
                  </a:lnTo>
                  <a:lnTo>
                    <a:pt x="424" y="208"/>
                  </a:lnTo>
                  <a:lnTo>
                    <a:pt x="400" y="216"/>
                  </a:lnTo>
                  <a:lnTo>
                    <a:pt x="336" y="248"/>
                  </a:lnTo>
                  <a:lnTo>
                    <a:pt x="320" y="248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328" y="232"/>
                  </a:lnTo>
                  <a:lnTo>
                    <a:pt x="328" y="216"/>
                  </a:lnTo>
                  <a:lnTo>
                    <a:pt x="312" y="216"/>
                  </a:lnTo>
                  <a:lnTo>
                    <a:pt x="304" y="224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4" y="264"/>
                  </a:lnTo>
                  <a:lnTo>
                    <a:pt x="280" y="264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296"/>
                  </a:lnTo>
                  <a:lnTo>
                    <a:pt x="232" y="296"/>
                  </a:lnTo>
                  <a:lnTo>
                    <a:pt x="216" y="288"/>
                  </a:lnTo>
                  <a:lnTo>
                    <a:pt x="216" y="288"/>
                  </a:lnTo>
                  <a:lnTo>
                    <a:pt x="216" y="312"/>
                  </a:lnTo>
                  <a:lnTo>
                    <a:pt x="216" y="312"/>
                  </a:lnTo>
                  <a:lnTo>
                    <a:pt x="200" y="304"/>
                  </a:lnTo>
                  <a:lnTo>
                    <a:pt x="192" y="280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92" y="264"/>
                  </a:lnTo>
                  <a:lnTo>
                    <a:pt x="216" y="264"/>
                  </a:lnTo>
                  <a:lnTo>
                    <a:pt x="232" y="272"/>
                  </a:lnTo>
                  <a:lnTo>
                    <a:pt x="248" y="272"/>
                  </a:lnTo>
                  <a:lnTo>
                    <a:pt x="272" y="264"/>
                  </a:lnTo>
                  <a:lnTo>
                    <a:pt x="272" y="248"/>
                  </a:lnTo>
                  <a:lnTo>
                    <a:pt x="248" y="232"/>
                  </a:lnTo>
                  <a:lnTo>
                    <a:pt x="192" y="208"/>
                  </a:lnTo>
                  <a:lnTo>
                    <a:pt x="152" y="192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36" y="192"/>
                  </a:lnTo>
                  <a:lnTo>
                    <a:pt x="128" y="200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28" y="224"/>
                  </a:lnTo>
                  <a:lnTo>
                    <a:pt x="120" y="240"/>
                  </a:lnTo>
                  <a:lnTo>
                    <a:pt x="120" y="256"/>
                  </a:lnTo>
                  <a:lnTo>
                    <a:pt x="128" y="272"/>
                  </a:lnTo>
                  <a:lnTo>
                    <a:pt x="128" y="280"/>
                  </a:lnTo>
                  <a:lnTo>
                    <a:pt x="128" y="288"/>
                  </a:lnTo>
                  <a:lnTo>
                    <a:pt x="136" y="304"/>
                  </a:lnTo>
                  <a:lnTo>
                    <a:pt x="136" y="312"/>
                  </a:lnTo>
                  <a:lnTo>
                    <a:pt x="136" y="312"/>
                  </a:lnTo>
                  <a:lnTo>
                    <a:pt x="144" y="328"/>
                  </a:lnTo>
                  <a:lnTo>
                    <a:pt x="144" y="336"/>
                  </a:lnTo>
                  <a:lnTo>
                    <a:pt x="120" y="360"/>
                  </a:lnTo>
                  <a:lnTo>
                    <a:pt x="104" y="376"/>
                  </a:lnTo>
                  <a:lnTo>
                    <a:pt x="104" y="376"/>
                  </a:lnTo>
                  <a:lnTo>
                    <a:pt x="112" y="384"/>
                  </a:lnTo>
                  <a:lnTo>
                    <a:pt x="120" y="392"/>
                  </a:lnTo>
                  <a:lnTo>
                    <a:pt x="96" y="400"/>
                  </a:lnTo>
                  <a:lnTo>
                    <a:pt x="80" y="392"/>
                  </a:lnTo>
                  <a:lnTo>
                    <a:pt x="64" y="392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64" y="424"/>
                  </a:lnTo>
                  <a:lnTo>
                    <a:pt x="64" y="440"/>
                  </a:lnTo>
                  <a:lnTo>
                    <a:pt x="48" y="440"/>
                  </a:lnTo>
                  <a:lnTo>
                    <a:pt x="40" y="432"/>
                  </a:lnTo>
                  <a:lnTo>
                    <a:pt x="32" y="432"/>
                  </a:lnTo>
                  <a:lnTo>
                    <a:pt x="16" y="448"/>
                  </a:lnTo>
                  <a:lnTo>
                    <a:pt x="16" y="472"/>
                  </a:lnTo>
                  <a:lnTo>
                    <a:pt x="0" y="480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8" y="488"/>
                  </a:lnTo>
                  <a:lnTo>
                    <a:pt x="32" y="488"/>
                  </a:lnTo>
                  <a:lnTo>
                    <a:pt x="48" y="488"/>
                  </a:lnTo>
                  <a:lnTo>
                    <a:pt x="56" y="504"/>
                  </a:lnTo>
                  <a:lnTo>
                    <a:pt x="56" y="512"/>
                  </a:lnTo>
                  <a:lnTo>
                    <a:pt x="56" y="512"/>
                  </a:lnTo>
                  <a:lnTo>
                    <a:pt x="48" y="520"/>
                  </a:lnTo>
                  <a:lnTo>
                    <a:pt x="48" y="536"/>
                  </a:lnTo>
                  <a:lnTo>
                    <a:pt x="56" y="544"/>
                  </a:lnTo>
                  <a:lnTo>
                    <a:pt x="48" y="560"/>
                  </a:lnTo>
                  <a:lnTo>
                    <a:pt x="40" y="568"/>
                  </a:lnTo>
                  <a:lnTo>
                    <a:pt x="40" y="600"/>
                  </a:lnTo>
                  <a:lnTo>
                    <a:pt x="56" y="600"/>
                  </a:lnTo>
                  <a:lnTo>
                    <a:pt x="56" y="600"/>
                  </a:lnTo>
                  <a:lnTo>
                    <a:pt x="64" y="600"/>
                  </a:lnTo>
                  <a:lnTo>
                    <a:pt x="80" y="592"/>
                  </a:lnTo>
                  <a:lnTo>
                    <a:pt x="96" y="592"/>
                  </a:lnTo>
                  <a:lnTo>
                    <a:pt x="104" y="616"/>
                  </a:lnTo>
                  <a:lnTo>
                    <a:pt x="112" y="616"/>
                  </a:lnTo>
                  <a:lnTo>
                    <a:pt x="112" y="616"/>
                  </a:lnTo>
                  <a:lnTo>
                    <a:pt x="112" y="632"/>
                  </a:lnTo>
                  <a:lnTo>
                    <a:pt x="112" y="632"/>
                  </a:lnTo>
                  <a:lnTo>
                    <a:pt x="112" y="640"/>
                  </a:lnTo>
                  <a:lnTo>
                    <a:pt x="120" y="632"/>
                  </a:lnTo>
                  <a:lnTo>
                    <a:pt x="128" y="632"/>
                  </a:lnTo>
                  <a:lnTo>
                    <a:pt x="136" y="624"/>
                  </a:lnTo>
                  <a:lnTo>
                    <a:pt x="152" y="624"/>
                  </a:lnTo>
                  <a:lnTo>
                    <a:pt x="176" y="656"/>
                  </a:lnTo>
                  <a:lnTo>
                    <a:pt x="184" y="656"/>
                  </a:lnTo>
                  <a:lnTo>
                    <a:pt x="208" y="640"/>
                  </a:lnTo>
                  <a:lnTo>
                    <a:pt x="208" y="640"/>
                  </a:lnTo>
                  <a:lnTo>
                    <a:pt x="208" y="640"/>
                  </a:lnTo>
                  <a:lnTo>
                    <a:pt x="200" y="640"/>
                  </a:lnTo>
                  <a:lnTo>
                    <a:pt x="192" y="640"/>
                  </a:lnTo>
                  <a:lnTo>
                    <a:pt x="192" y="632"/>
                  </a:lnTo>
                  <a:lnTo>
                    <a:pt x="216" y="61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224" y="616"/>
                  </a:lnTo>
                  <a:lnTo>
                    <a:pt x="232" y="624"/>
                  </a:lnTo>
                  <a:lnTo>
                    <a:pt x="232" y="632"/>
                  </a:lnTo>
                  <a:lnTo>
                    <a:pt x="216" y="640"/>
                  </a:lnTo>
                  <a:lnTo>
                    <a:pt x="216" y="640"/>
                  </a:lnTo>
                  <a:lnTo>
                    <a:pt x="216" y="648"/>
                  </a:lnTo>
                  <a:lnTo>
                    <a:pt x="272" y="680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0" y="696"/>
                  </a:lnTo>
                  <a:lnTo>
                    <a:pt x="296" y="696"/>
                  </a:lnTo>
                  <a:lnTo>
                    <a:pt x="304" y="704"/>
                  </a:lnTo>
                  <a:lnTo>
                    <a:pt x="304" y="712"/>
                  </a:lnTo>
                  <a:lnTo>
                    <a:pt x="320" y="728"/>
                  </a:lnTo>
                  <a:lnTo>
                    <a:pt x="344" y="736"/>
                  </a:lnTo>
                  <a:lnTo>
                    <a:pt x="344" y="728"/>
                  </a:lnTo>
                  <a:lnTo>
                    <a:pt x="352" y="720"/>
                  </a:lnTo>
                  <a:lnTo>
                    <a:pt x="352" y="720"/>
                  </a:lnTo>
                  <a:lnTo>
                    <a:pt x="360" y="720"/>
                  </a:lnTo>
                  <a:lnTo>
                    <a:pt x="360" y="728"/>
                  </a:lnTo>
                  <a:lnTo>
                    <a:pt x="360" y="728"/>
                  </a:lnTo>
                  <a:lnTo>
                    <a:pt x="360" y="736"/>
                  </a:lnTo>
                  <a:lnTo>
                    <a:pt x="360" y="736"/>
                  </a:lnTo>
                  <a:lnTo>
                    <a:pt x="368" y="736"/>
                  </a:lnTo>
                  <a:lnTo>
                    <a:pt x="368" y="736"/>
                  </a:lnTo>
                  <a:lnTo>
                    <a:pt x="368" y="720"/>
                  </a:lnTo>
                  <a:lnTo>
                    <a:pt x="376" y="712"/>
                  </a:lnTo>
                  <a:lnTo>
                    <a:pt x="376" y="712"/>
                  </a:lnTo>
                  <a:lnTo>
                    <a:pt x="368" y="712"/>
                  </a:lnTo>
                  <a:lnTo>
                    <a:pt x="352" y="672"/>
                  </a:lnTo>
                  <a:lnTo>
                    <a:pt x="352" y="664"/>
                  </a:lnTo>
                  <a:lnTo>
                    <a:pt x="336" y="648"/>
                  </a:lnTo>
                  <a:lnTo>
                    <a:pt x="336" y="648"/>
                  </a:lnTo>
                  <a:lnTo>
                    <a:pt x="344" y="632"/>
                  </a:lnTo>
                  <a:lnTo>
                    <a:pt x="352" y="624"/>
                  </a:lnTo>
                  <a:lnTo>
                    <a:pt x="352" y="624"/>
                  </a:lnTo>
                  <a:lnTo>
                    <a:pt x="360" y="624"/>
                  </a:lnTo>
                  <a:lnTo>
                    <a:pt x="376" y="616"/>
                  </a:lnTo>
                  <a:lnTo>
                    <a:pt x="392" y="616"/>
                  </a:lnTo>
                  <a:lnTo>
                    <a:pt x="416" y="616"/>
                  </a:lnTo>
                  <a:lnTo>
                    <a:pt x="424" y="624"/>
                  </a:lnTo>
                  <a:lnTo>
                    <a:pt x="432" y="640"/>
                  </a:lnTo>
                  <a:lnTo>
                    <a:pt x="432" y="640"/>
                  </a:lnTo>
                  <a:lnTo>
                    <a:pt x="432" y="640"/>
                  </a:lnTo>
                  <a:lnTo>
                    <a:pt x="416" y="640"/>
                  </a:lnTo>
                  <a:lnTo>
                    <a:pt x="408" y="640"/>
                  </a:lnTo>
                  <a:lnTo>
                    <a:pt x="384" y="648"/>
                  </a:lnTo>
                  <a:lnTo>
                    <a:pt x="384" y="648"/>
                  </a:lnTo>
                  <a:lnTo>
                    <a:pt x="384" y="656"/>
                  </a:lnTo>
                  <a:lnTo>
                    <a:pt x="392" y="664"/>
                  </a:lnTo>
                  <a:lnTo>
                    <a:pt x="392" y="664"/>
                  </a:lnTo>
                  <a:lnTo>
                    <a:pt x="408" y="688"/>
                  </a:lnTo>
                  <a:lnTo>
                    <a:pt x="408" y="696"/>
                  </a:lnTo>
                  <a:lnTo>
                    <a:pt x="408" y="696"/>
                  </a:lnTo>
                  <a:lnTo>
                    <a:pt x="416" y="696"/>
                  </a:lnTo>
                  <a:lnTo>
                    <a:pt x="424" y="696"/>
                  </a:lnTo>
                  <a:lnTo>
                    <a:pt x="432" y="704"/>
                  </a:lnTo>
                  <a:lnTo>
                    <a:pt x="432" y="712"/>
                  </a:lnTo>
                  <a:lnTo>
                    <a:pt x="432" y="712"/>
                  </a:lnTo>
                  <a:lnTo>
                    <a:pt x="424" y="712"/>
                  </a:lnTo>
                  <a:lnTo>
                    <a:pt x="416" y="712"/>
                  </a:lnTo>
                  <a:lnTo>
                    <a:pt x="408" y="720"/>
                  </a:lnTo>
                  <a:lnTo>
                    <a:pt x="408" y="720"/>
                  </a:lnTo>
                  <a:lnTo>
                    <a:pt x="424" y="720"/>
                  </a:lnTo>
                  <a:lnTo>
                    <a:pt x="424" y="744"/>
                  </a:lnTo>
                  <a:lnTo>
                    <a:pt x="424" y="752"/>
                  </a:lnTo>
                  <a:lnTo>
                    <a:pt x="424" y="760"/>
                  </a:lnTo>
                  <a:lnTo>
                    <a:pt x="432" y="752"/>
                  </a:lnTo>
                  <a:lnTo>
                    <a:pt x="440" y="752"/>
                  </a:lnTo>
                  <a:lnTo>
                    <a:pt x="456" y="744"/>
                  </a:lnTo>
                  <a:lnTo>
                    <a:pt x="464" y="744"/>
                  </a:lnTo>
                  <a:lnTo>
                    <a:pt x="464" y="744"/>
                  </a:lnTo>
                  <a:lnTo>
                    <a:pt x="472" y="744"/>
                  </a:lnTo>
                  <a:lnTo>
                    <a:pt x="504" y="760"/>
                  </a:lnTo>
                  <a:lnTo>
                    <a:pt x="520" y="768"/>
                  </a:lnTo>
                  <a:lnTo>
                    <a:pt x="520" y="776"/>
                  </a:lnTo>
                  <a:lnTo>
                    <a:pt x="520" y="784"/>
                  </a:lnTo>
                  <a:lnTo>
                    <a:pt x="528" y="784"/>
                  </a:lnTo>
                  <a:lnTo>
                    <a:pt x="528" y="784"/>
                  </a:lnTo>
                  <a:lnTo>
                    <a:pt x="544" y="784"/>
                  </a:lnTo>
                  <a:lnTo>
                    <a:pt x="552" y="776"/>
                  </a:lnTo>
                  <a:lnTo>
                    <a:pt x="560" y="768"/>
                  </a:lnTo>
                  <a:lnTo>
                    <a:pt x="568" y="752"/>
                  </a:lnTo>
                  <a:lnTo>
                    <a:pt x="584" y="752"/>
                  </a:lnTo>
                  <a:lnTo>
                    <a:pt x="584" y="760"/>
                  </a:lnTo>
                  <a:lnTo>
                    <a:pt x="600" y="760"/>
                  </a:lnTo>
                  <a:lnTo>
                    <a:pt x="600" y="760"/>
                  </a:lnTo>
                  <a:lnTo>
                    <a:pt x="616" y="760"/>
                  </a:lnTo>
                  <a:lnTo>
                    <a:pt x="624" y="752"/>
                  </a:lnTo>
                  <a:lnTo>
                    <a:pt x="632" y="752"/>
                  </a:lnTo>
                  <a:lnTo>
                    <a:pt x="632" y="752"/>
                  </a:lnTo>
                  <a:lnTo>
                    <a:pt x="640" y="744"/>
                  </a:lnTo>
                  <a:lnTo>
                    <a:pt x="648" y="744"/>
                  </a:lnTo>
                  <a:lnTo>
                    <a:pt x="648" y="752"/>
                  </a:lnTo>
                  <a:lnTo>
                    <a:pt x="648" y="752"/>
                  </a:lnTo>
                  <a:lnTo>
                    <a:pt x="648" y="760"/>
                  </a:lnTo>
                  <a:lnTo>
                    <a:pt x="664" y="752"/>
                  </a:lnTo>
                  <a:lnTo>
                    <a:pt x="680" y="752"/>
                  </a:lnTo>
                  <a:lnTo>
                    <a:pt x="688" y="760"/>
                  </a:lnTo>
                  <a:lnTo>
                    <a:pt x="688" y="760"/>
                  </a:lnTo>
                  <a:lnTo>
                    <a:pt x="688" y="752"/>
                  </a:lnTo>
                  <a:lnTo>
                    <a:pt x="688" y="744"/>
                  </a:lnTo>
                  <a:lnTo>
                    <a:pt x="672" y="736"/>
                  </a:lnTo>
                  <a:lnTo>
                    <a:pt x="672" y="736"/>
                  </a:lnTo>
                  <a:lnTo>
                    <a:pt x="672" y="728"/>
                  </a:lnTo>
                  <a:lnTo>
                    <a:pt x="688" y="712"/>
                  </a:lnTo>
                  <a:lnTo>
                    <a:pt x="720" y="712"/>
                  </a:lnTo>
                  <a:lnTo>
                    <a:pt x="760" y="680"/>
                  </a:lnTo>
                  <a:lnTo>
                    <a:pt x="760" y="640"/>
                  </a:lnTo>
                  <a:lnTo>
                    <a:pt x="760" y="640"/>
                  </a:lnTo>
                  <a:lnTo>
                    <a:pt x="768" y="640"/>
                  </a:lnTo>
                  <a:lnTo>
                    <a:pt x="792" y="616"/>
                  </a:lnTo>
                  <a:lnTo>
                    <a:pt x="800" y="616"/>
                  </a:lnTo>
                  <a:lnTo>
                    <a:pt x="808" y="616"/>
                  </a:lnTo>
                  <a:lnTo>
                    <a:pt x="824" y="616"/>
                  </a:lnTo>
                  <a:lnTo>
                    <a:pt x="824" y="592"/>
                  </a:lnTo>
                  <a:lnTo>
                    <a:pt x="824" y="584"/>
                  </a:lnTo>
                  <a:lnTo>
                    <a:pt x="824" y="584"/>
                  </a:lnTo>
                  <a:lnTo>
                    <a:pt x="832" y="576"/>
                  </a:lnTo>
                  <a:lnTo>
                    <a:pt x="888" y="560"/>
                  </a:lnTo>
                  <a:lnTo>
                    <a:pt x="896" y="552"/>
                  </a:lnTo>
                  <a:lnTo>
                    <a:pt x="904" y="544"/>
                  </a:lnTo>
                  <a:lnTo>
                    <a:pt x="912" y="544"/>
                  </a:lnTo>
                  <a:lnTo>
                    <a:pt x="952" y="560"/>
                  </a:lnTo>
                  <a:lnTo>
                    <a:pt x="968" y="560"/>
                  </a:lnTo>
                  <a:lnTo>
                    <a:pt x="984" y="528"/>
                  </a:lnTo>
                  <a:lnTo>
                    <a:pt x="1000" y="528"/>
                  </a:lnTo>
                  <a:lnTo>
                    <a:pt x="1024" y="536"/>
                  </a:lnTo>
                  <a:lnTo>
                    <a:pt x="1032" y="552"/>
                  </a:lnTo>
                  <a:lnTo>
                    <a:pt x="1064" y="552"/>
                  </a:lnTo>
                  <a:lnTo>
                    <a:pt x="1080" y="552"/>
                  </a:lnTo>
                  <a:lnTo>
                    <a:pt x="1112" y="576"/>
                  </a:lnTo>
                  <a:lnTo>
                    <a:pt x="1136" y="576"/>
                  </a:lnTo>
                  <a:lnTo>
                    <a:pt x="1192" y="560"/>
                  </a:lnTo>
                  <a:lnTo>
                    <a:pt x="1208" y="560"/>
                  </a:lnTo>
                  <a:lnTo>
                    <a:pt x="1224" y="568"/>
                  </a:lnTo>
                  <a:lnTo>
                    <a:pt x="1248" y="560"/>
                  </a:lnTo>
                  <a:lnTo>
                    <a:pt x="1264" y="504"/>
                  </a:lnTo>
                  <a:lnTo>
                    <a:pt x="1320" y="504"/>
                  </a:lnTo>
                  <a:lnTo>
                    <a:pt x="1336" y="552"/>
                  </a:lnTo>
                  <a:lnTo>
                    <a:pt x="1352" y="568"/>
                  </a:lnTo>
                  <a:lnTo>
                    <a:pt x="1376" y="576"/>
                  </a:lnTo>
                  <a:lnTo>
                    <a:pt x="1384" y="592"/>
                  </a:lnTo>
                  <a:lnTo>
                    <a:pt x="1400" y="600"/>
                  </a:lnTo>
                  <a:lnTo>
                    <a:pt x="1408" y="600"/>
                  </a:lnTo>
                  <a:lnTo>
                    <a:pt x="1432" y="584"/>
                  </a:lnTo>
                  <a:lnTo>
                    <a:pt x="1440" y="584"/>
                  </a:lnTo>
                  <a:lnTo>
                    <a:pt x="1440" y="584"/>
                  </a:lnTo>
                  <a:lnTo>
                    <a:pt x="1440" y="600"/>
                  </a:lnTo>
                  <a:lnTo>
                    <a:pt x="1440" y="600"/>
                  </a:lnTo>
                  <a:lnTo>
                    <a:pt x="1432" y="600"/>
                  </a:lnTo>
                  <a:lnTo>
                    <a:pt x="1424" y="632"/>
                  </a:lnTo>
                  <a:lnTo>
                    <a:pt x="1400" y="640"/>
                  </a:lnTo>
                  <a:lnTo>
                    <a:pt x="1392" y="648"/>
                  </a:lnTo>
                  <a:lnTo>
                    <a:pt x="1392" y="648"/>
                  </a:lnTo>
                  <a:lnTo>
                    <a:pt x="1400" y="648"/>
                  </a:lnTo>
                  <a:lnTo>
                    <a:pt x="1400" y="664"/>
                  </a:lnTo>
                  <a:lnTo>
                    <a:pt x="1392" y="672"/>
                  </a:lnTo>
                  <a:lnTo>
                    <a:pt x="1392" y="6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5791191" y="2743159"/>
              <a:ext cx="1219198" cy="774688"/>
            </a:xfrm>
            <a:custGeom>
              <a:avLst/>
              <a:gdLst/>
              <a:ahLst/>
              <a:cxnLst>
                <a:cxn ang="0">
                  <a:pos x="568" y="296"/>
                </a:cxn>
                <a:cxn ang="0">
                  <a:pos x="608" y="256"/>
                </a:cxn>
                <a:cxn ang="0">
                  <a:pos x="600" y="248"/>
                </a:cxn>
                <a:cxn ang="0">
                  <a:pos x="576" y="256"/>
                </a:cxn>
                <a:cxn ang="0">
                  <a:pos x="552" y="232"/>
                </a:cxn>
                <a:cxn ang="0">
                  <a:pos x="592" y="200"/>
                </a:cxn>
                <a:cxn ang="0">
                  <a:pos x="600" y="224"/>
                </a:cxn>
                <a:cxn ang="0">
                  <a:pos x="624" y="216"/>
                </a:cxn>
                <a:cxn ang="0">
                  <a:pos x="648" y="232"/>
                </a:cxn>
                <a:cxn ang="0">
                  <a:pos x="664" y="248"/>
                </a:cxn>
                <a:cxn ang="0">
                  <a:pos x="656" y="264"/>
                </a:cxn>
                <a:cxn ang="0">
                  <a:pos x="656" y="280"/>
                </a:cxn>
                <a:cxn ang="0">
                  <a:pos x="664" y="296"/>
                </a:cxn>
                <a:cxn ang="0">
                  <a:pos x="696" y="280"/>
                </a:cxn>
                <a:cxn ang="0">
                  <a:pos x="672" y="216"/>
                </a:cxn>
                <a:cxn ang="0">
                  <a:pos x="704" y="184"/>
                </a:cxn>
                <a:cxn ang="0">
                  <a:pos x="720" y="144"/>
                </a:cxn>
                <a:cxn ang="0">
                  <a:pos x="752" y="128"/>
                </a:cxn>
                <a:cxn ang="0">
                  <a:pos x="768" y="80"/>
                </a:cxn>
                <a:cxn ang="0">
                  <a:pos x="712" y="80"/>
                </a:cxn>
                <a:cxn ang="0">
                  <a:pos x="672" y="56"/>
                </a:cxn>
                <a:cxn ang="0">
                  <a:pos x="592" y="0"/>
                </a:cxn>
                <a:cxn ang="0">
                  <a:pos x="512" y="56"/>
                </a:cxn>
                <a:cxn ang="0">
                  <a:pos x="384" y="48"/>
                </a:cxn>
                <a:cxn ang="0">
                  <a:pos x="312" y="24"/>
                </a:cxn>
                <a:cxn ang="0">
                  <a:pos x="232" y="40"/>
                </a:cxn>
                <a:cxn ang="0">
                  <a:pos x="152" y="80"/>
                </a:cxn>
                <a:cxn ang="0">
                  <a:pos x="136" y="112"/>
                </a:cxn>
                <a:cxn ang="0">
                  <a:pos x="88" y="136"/>
                </a:cxn>
                <a:cxn ang="0">
                  <a:pos x="16" y="208"/>
                </a:cxn>
                <a:cxn ang="0">
                  <a:pos x="16" y="240"/>
                </a:cxn>
                <a:cxn ang="0">
                  <a:pos x="32" y="264"/>
                </a:cxn>
                <a:cxn ang="0">
                  <a:pos x="56" y="280"/>
                </a:cxn>
                <a:cxn ang="0">
                  <a:pos x="88" y="288"/>
                </a:cxn>
                <a:cxn ang="0">
                  <a:pos x="72" y="312"/>
                </a:cxn>
                <a:cxn ang="0">
                  <a:pos x="64" y="328"/>
                </a:cxn>
                <a:cxn ang="0">
                  <a:pos x="112" y="352"/>
                </a:cxn>
                <a:cxn ang="0">
                  <a:pos x="136" y="376"/>
                </a:cxn>
                <a:cxn ang="0">
                  <a:pos x="152" y="384"/>
                </a:cxn>
                <a:cxn ang="0">
                  <a:pos x="192" y="384"/>
                </a:cxn>
                <a:cxn ang="0">
                  <a:pos x="208" y="376"/>
                </a:cxn>
                <a:cxn ang="0">
                  <a:pos x="256" y="368"/>
                </a:cxn>
                <a:cxn ang="0">
                  <a:pos x="272" y="368"/>
                </a:cxn>
                <a:cxn ang="0">
                  <a:pos x="280" y="360"/>
                </a:cxn>
                <a:cxn ang="0">
                  <a:pos x="320" y="392"/>
                </a:cxn>
                <a:cxn ang="0">
                  <a:pos x="304" y="440"/>
                </a:cxn>
                <a:cxn ang="0">
                  <a:pos x="328" y="456"/>
                </a:cxn>
                <a:cxn ang="0">
                  <a:pos x="352" y="464"/>
                </a:cxn>
                <a:cxn ang="0">
                  <a:pos x="352" y="464"/>
                </a:cxn>
                <a:cxn ang="0">
                  <a:pos x="376" y="456"/>
                </a:cxn>
                <a:cxn ang="0">
                  <a:pos x="416" y="448"/>
                </a:cxn>
                <a:cxn ang="0">
                  <a:pos x="448" y="472"/>
                </a:cxn>
                <a:cxn ang="0">
                  <a:pos x="448" y="488"/>
                </a:cxn>
                <a:cxn ang="0">
                  <a:pos x="496" y="464"/>
                </a:cxn>
                <a:cxn ang="0">
                  <a:pos x="512" y="456"/>
                </a:cxn>
                <a:cxn ang="0">
                  <a:pos x="560" y="432"/>
                </a:cxn>
                <a:cxn ang="0">
                  <a:pos x="584" y="392"/>
                </a:cxn>
                <a:cxn ang="0">
                  <a:pos x="600" y="336"/>
                </a:cxn>
                <a:cxn ang="0">
                  <a:pos x="584" y="304"/>
                </a:cxn>
              </a:cxnLst>
              <a:rect l="0" t="0" r="r" b="b"/>
              <a:pathLst>
                <a:path w="768" h="488">
                  <a:moveTo>
                    <a:pt x="584" y="304"/>
                  </a:moveTo>
                  <a:lnTo>
                    <a:pt x="584" y="296"/>
                  </a:lnTo>
                  <a:lnTo>
                    <a:pt x="584" y="296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84" y="280"/>
                  </a:lnTo>
                  <a:lnTo>
                    <a:pt x="584" y="272"/>
                  </a:lnTo>
                  <a:lnTo>
                    <a:pt x="608" y="256"/>
                  </a:lnTo>
                  <a:lnTo>
                    <a:pt x="608" y="256"/>
                  </a:lnTo>
                  <a:lnTo>
                    <a:pt x="608" y="256"/>
                  </a:lnTo>
                  <a:lnTo>
                    <a:pt x="600" y="256"/>
                  </a:lnTo>
                  <a:lnTo>
                    <a:pt x="600" y="248"/>
                  </a:lnTo>
                  <a:lnTo>
                    <a:pt x="592" y="248"/>
                  </a:lnTo>
                  <a:lnTo>
                    <a:pt x="584" y="248"/>
                  </a:lnTo>
                  <a:lnTo>
                    <a:pt x="584" y="256"/>
                  </a:lnTo>
                  <a:lnTo>
                    <a:pt x="576" y="256"/>
                  </a:lnTo>
                  <a:lnTo>
                    <a:pt x="568" y="256"/>
                  </a:lnTo>
                  <a:lnTo>
                    <a:pt x="568" y="248"/>
                  </a:lnTo>
                  <a:lnTo>
                    <a:pt x="552" y="240"/>
                  </a:lnTo>
                  <a:lnTo>
                    <a:pt x="552" y="232"/>
                  </a:lnTo>
                  <a:lnTo>
                    <a:pt x="560" y="224"/>
                  </a:lnTo>
                  <a:lnTo>
                    <a:pt x="576" y="224"/>
                  </a:lnTo>
                  <a:lnTo>
                    <a:pt x="584" y="216"/>
                  </a:lnTo>
                  <a:lnTo>
                    <a:pt x="592" y="200"/>
                  </a:lnTo>
                  <a:lnTo>
                    <a:pt x="608" y="200"/>
                  </a:lnTo>
                  <a:lnTo>
                    <a:pt x="608" y="208"/>
                  </a:lnTo>
                  <a:lnTo>
                    <a:pt x="608" y="208"/>
                  </a:lnTo>
                  <a:lnTo>
                    <a:pt x="600" y="224"/>
                  </a:lnTo>
                  <a:lnTo>
                    <a:pt x="600" y="232"/>
                  </a:lnTo>
                  <a:lnTo>
                    <a:pt x="600" y="232"/>
                  </a:lnTo>
                  <a:lnTo>
                    <a:pt x="600" y="232"/>
                  </a:lnTo>
                  <a:lnTo>
                    <a:pt x="624" y="216"/>
                  </a:lnTo>
                  <a:lnTo>
                    <a:pt x="640" y="224"/>
                  </a:lnTo>
                  <a:lnTo>
                    <a:pt x="648" y="224"/>
                  </a:lnTo>
                  <a:lnTo>
                    <a:pt x="648" y="224"/>
                  </a:lnTo>
                  <a:lnTo>
                    <a:pt x="648" y="232"/>
                  </a:lnTo>
                  <a:lnTo>
                    <a:pt x="640" y="240"/>
                  </a:lnTo>
                  <a:lnTo>
                    <a:pt x="640" y="248"/>
                  </a:lnTo>
                  <a:lnTo>
                    <a:pt x="648" y="248"/>
                  </a:lnTo>
                  <a:lnTo>
                    <a:pt x="664" y="248"/>
                  </a:lnTo>
                  <a:lnTo>
                    <a:pt x="664" y="256"/>
                  </a:lnTo>
                  <a:lnTo>
                    <a:pt x="656" y="256"/>
                  </a:lnTo>
                  <a:lnTo>
                    <a:pt x="656" y="256"/>
                  </a:lnTo>
                  <a:lnTo>
                    <a:pt x="656" y="264"/>
                  </a:lnTo>
                  <a:lnTo>
                    <a:pt x="656" y="264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56" y="280"/>
                  </a:lnTo>
                  <a:lnTo>
                    <a:pt x="656" y="288"/>
                  </a:lnTo>
                  <a:lnTo>
                    <a:pt x="656" y="296"/>
                  </a:lnTo>
                  <a:lnTo>
                    <a:pt x="656" y="296"/>
                  </a:lnTo>
                  <a:lnTo>
                    <a:pt x="664" y="296"/>
                  </a:lnTo>
                  <a:lnTo>
                    <a:pt x="672" y="288"/>
                  </a:lnTo>
                  <a:lnTo>
                    <a:pt x="672" y="288"/>
                  </a:lnTo>
                  <a:lnTo>
                    <a:pt x="688" y="288"/>
                  </a:lnTo>
                  <a:lnTo>
                    <a:pt x="696" y="280"/>
                  </a:lnTo>
                  <a:lnTo>
                    <a:pt x="696" y="248"/>
                  </a:lnTo>
                  <a:lnTo>
                    <a:pt x="672" y="224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80" y="216"/>
                  </a:lnTo>
                  <a:lnTo>
                    <a:pt x="696" y="208"/>
                  </a:lnTo>
                  <a:lnTo>
                    <a:pt x="704" y="184"/>
                  </a:lnTo>
                  <a:lnTo>
                    <a:pt x="720" y="168"/>
                  </a:lnTo>
                  <a:lnTo>
                    <a:pt x="728" y="160"/>
                  </a:lnTo>
                  <a:lnTo>
                    <a:pt x="728" y="144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36" y="136"/>
                  </a:lnTo>
                  <a:lnTo>
                    <a:pt x="752" y="128"/>
                  </a:lnTo>
                  <a:lnTo>
                    <a:pt x="760" y="96"/>
                  </a:lnTo>
                  <a:lnTo>
                    <a:pt x="768" y="96"/>
                  </a:lnTo>
                  <a:lnTo>
                    <a:pt x="768" y="80"/>
                  </a:lnTo>
                  <a:lnTo>
                    <a:pt x="768" y="80"/>
                  </a:lnTo>
                  <a:lnTo>
                    <a:pt x="760" y="80"/>
                  </a:lnTo>
                  <a:lnTo>
                    <a:pt x="736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688" y="64"/>
                  </a:lnTo>
                  <a:lnTo>
                    <a:pt x="672" y="56"/>
                  </a:lnTo>
                  <a:lnTo>
                    <a:pt x="672" y="56"/>
                  </a:lnTo>
                  <a:lnTo>
                    <a:pt x="664" y="40"/>
                  </a:lnTo>
                  <a:lnTo>
                    <a:pt x="648" y="0"/>
                  </a:lnTo>
                  <a:lnTo>
                    <a:pt x="592" y="0"/>
                  </a:lnTo>
                  <a:lnTo>
                    <a:pt x="568" y="64"/>
                  </a:lnTo>
                  <a:lnTo>
                    <a:pt x="552" y="64"/>
                  </a:lnTo>
                  <a:lnTo>
                    <a:pt x="536" y="56"/>
                  </a:lnTo>
                  <a:lnTo>
                    <a:pt x="512" y="56"/>
                  </a:lnTo>
                  <a:lnTo>
                    <a:pt x="464" y="72"/>
                  </a:lnTo>
                  <a:lnTo>
                    <a:pt x="440" y="72"/>
                  </a:lnTo>
                  <a:lnTo>
                    <a:pt x="408" y="48"/>
                  </a:lnTo>
                  <a:lnTo>
                    <a:pt x="384" y="48"/>
                  </a:lnTo>
                  <a:lnTo>
                    <a:pt x="360" y="48"/>
                  </a:lnTo>
                  <a:lnTo>
                    <a:pt x="352" y="32"/>
                  </a:lnTo>
                  <a:lnTo>
                    <a:pt x="328" y="24"/>
                  </a:lnTo>
                  <a:lnTo>
                    <a:pt x="312" y="24"/>
                  </a:lnTo>
                  <a:lnTo>
                    <a:pt x="296" y="56"/>
                  </a:lnTo>
                  <a:lnTo>
                    <a:pt x="272" y="56"/>
                  </a:lnTo>
                  <a:lnTo>
                    <a:pt x="240" y="40"/>
                  </a:lnTo>
                  <a:lnTo>
                    <a:pt x="232" y="40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160" y="72"/>
                  </a:lnTo>
                  <a:lnTo>
                    <a:pt x="152" y="80"/>
                  </a:lnTo>
                  <a:lnTo>
                    <a:pt x="152" y="80"/>
                  </a:lnTo>
                  <a:lnTo>
                    <a:pt x="152" y="96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8" y="112"/>
                  </a:lnTo>
                  <a:lnTo>
                    <a:pt x="120" y="112"/>
                  </a:lnTo>
                  <a:lnTo>
                    <a:pt x="104" y="136"/>
                  </a:lnTo>
                  <a:lnTo>
                    <a:pt x="88" y="136"/>
                  </a:lnTo>
                  <a:lnTo>
                    <a:pt x="88" y="136"/>
                  </a:lnTo>
                  <a:lnTo>
                    <a:pt x="88" y="176"/>
                  </a:lnTo>
                  <a:lnTo>
                    <a:pt x="48" y="208"/>
                  </a:lnTo>
                  <a:lnTo>
                    <a:pt x="16" y="208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0" y="272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64" y="272"/>
                  </a:lnTo>
                  <a:lnTo>
                    <a:pt x="72" y="272"/>
                  </a:lnTo>
                  <a:lnTo>
                    <a:pt x="88" y="280"/>
                  </a:lnTo>
                  <a:lnTo>
                    <a:pt x="88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64" y="336"/>
                  </a:lnTo>
                  <a:lnTo>
                    <a:pt x="64" y="344"/>
                  </a:lnTo>
                  <a:lnTo>
                    <a:pt x="80" y="344"/>
                  </a:lnTo>
                  <a:lnTo>
                    <a:pt x="112" y="352"/>
                  </a:lnTo>
                  <a:lnTo>
                    <a:pt x="120" y="360"/>
                  </a:lnTo>
                  <a:lnTo>
                    <a:pt x="128" y="368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44" y="376"/>
                  </a:lnTo>
                  <a:lnTo>
                    <a:pt x="144" y="376"/>
                  </a:lnTo>
                  <a:lnTo>
                    <a:pt x="152" y="384"/>
                  </a:lnTo>
                  <a:lnTo>
                    <a:pt x="160" y="384"/>
                  </a:lnTo>
                  <a:lnTo>
                    <a:pt x="176" y="384"/>
                  </a:lnTo>
                  <a:lnTo>
                    <a:pt x="184" y="384"/>
                  </a:lnTo>
                  <a:lnTo>
                    <a:pt x="192" y="384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200" y="384"/>
                  </a:lnTo>
                  <a:lnTo>
                    <a:pt x="208" y="376"/>
                  </a:lnTo>
                  <a:lnTo>
                    <a:pt x="224" y="384"/>
                  </a:lnTo>
                  <a:lnTo>
                    <a:pt x="240" y="384"/>
                  </a:lnTo>
                  <a:lnTo>
                    <a:pt x="248" y="376"/>
                  </a:lnTo>
                  <a:lnTo>
                    <a:pt x="256" y="368"/>
                  </a:lnTo>
                  <a:lnTo>
                    <a:pt x="264" y="368"/>
                  </a:lnTo>
                  <a:lnTo>
                    <a:pt x="264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88" y="368"/>
                  </a:lnTo>
                  <a:lnTo>
                    <a:pt x="304" y="376"/>
                  </a:lnTo>
                  <a:lnTo>
                    <a:pt x="312" y="384"/>
                  </a:lnTo>
                  <a:lnTo>
                    <a:pt x="320" y="392"/>
                  </a:lnTo>
                  <a:lnTo>
                    <a:pt x="320" y="408"/>
                  </a:lnTo>
                  <a:lnTo>
                    <a:pt x="304" y="424"/>
                  </a:lnTo>
                  <a:lnTo>
                    <a:pt x="304" y="432"/>
                  </a:lnTo>
                  <a:lnTo>
                    <a:pt x="304" y="440"/>
                  </a:lnTo>
                  <a:lnTo>
                    <a:pt x="312" y="432"/>
                  </a:lnTo>
                  <a:lnTo>
                    <a:pt x="320" y="432"/>
                  </a:lnTo>
                  <a:lnTo>
                    <a:pt x="320" y="448"/>
                  </a:lnTo>
                  <a:lnTo>
                    <a:pt x="328" y="456"/>
                  </a:lnTo>
                  <a:lnTo>
                    <a:pt x="336" y="464"/>
                  </a:lnTo>
                  <a:lnTo>
                    <a:pt x="344" y="464"/>
                  </a:lnTo>
                  <a:lnTo>
                    <a:pt x="344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72"/>
                  </a:lnTo>
                  <a:lnTo>
                    <a:pt x="352" y="472"/>
                  </a:lnTo>
                  <a:lnTo>
                    <a:pt x="352" y="464"/>
                  </a:lnTo>
                  <a:lnTo>
                    <a:pt x="352" y="456"/>
                  </a:lnTo>
                  <a:lnTo>
                    <a:pt x="352" y="456"/>
                  </a:lnTo>
                  <a:lnTo>
                    <a:pt x="368" y="456"/>
                  </a:lnTo>
                  <a:lnTo>
                    <a:pt x="376" y="456"/>
                  </a:lnTo>
                  <a:lnTo>
                    <a:pt x="384" y="456"/>
                  </a:lnTo>
                  <a:lnTo>
                    <a:pt x="392" y="448"/>
                  </a:lnTo>
                  <a:lnTo>
                    <a:pt x="400" y="448"/>
                  </a:lnTo>
                  <a:lnTo>
                    <a:pt x="416" y="448"/>
                  </a:lnTo>
                  <a:lnTo>
                    <a:pt x="416" y="464"/>
                  </a:lnTo>
                  <a:lnTo>
                    <a:pt x="432" y="472"/>
                  </a:lnTo>
                  <a:lnTo>
                    <a:pt x="432" y="472"/>
                  </a:lnTo>
                  <a:lnTo>
                    <a:pt x="448" y="472"/>
                  </a:lnTo>
                  <a:lnTo>
                    <a:pt x="448" y="472"/>
                  </a:lnTo>
                  <a:lnTo>
                    <a:pt x="448" y="472"/>
                  </a:lnTo>
                  <a:lnTo>
                    <a:pt x="448" y="480"/>
                  </a:lnTo>
                  <a:lnTo>
                    <a:pt x="448" y="488"/>
                  </a:lnTo>
                  <a:lnTo>
                    <a:pt x="456" y="480"/>
                  </a:lnTo>
                  <a:lnTo>
                    <a:pt x="472" y="472"/>
                  </a:lnTo>
                  <a:lnTo>
                    <a:pt x="488" y="464"/>
                  </a:lnTo>
                  <a:lnTo>
                    <a:pt x="496" y="464"/>
                  </a:lnTo>
                  <a:lnTo>
                    <a:pt x="496" y="464"/>
                  </a:lnTo>
                  <a:lnTo>
                    <a:pt x="504" y="456"/>
                  </a:lnTo>
                  <a:lnTo>
                    <a:pt x="504" y="456"/>
                  </a:lnTo>
                  <a:lnTo>
                    <a:pt x="512" y="456"/>
                  </a:lnTo>
                  <a:lnTo>
                    <a:pt x="528" y="456"/>
                  </a:lnTo>
                  <a:lnTo>
                    <a:pt x="544" y="440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8" y="408"/>
                  </a:lnTo>
                  <a:lnTo>
                    <a:pt x="584" y="392"/>
                  </a:lnTo>
                  <a:lnTo>
                    <a:pt x="592" y="384"/>
                  </a:lnTo>
                  <a:lnTo>
                    <a:pt x="592" y="376"/>
                  </a:lnTo>
                  <a:lnTo>
                    <a:pt x="600" y="360"/>
                  </a:lnTo>
                  <a:lnTo>
                    <a:pt x="600" y="336"/>
                  </a:lnTo>
                  <a:lnTo>
                    <a:pt x="592" y="320"/>
                  </a:lnTo>
                  <a:lnTo>
                    <a:pt x="592" y="312"/>
                  </a:lnTo>
                  <a:lnTo>
                    <a:pt x="584" y="312"/>
                  </a:lnTo>
                  <a:lnTo>
                    <a:pt x="584" y="304"/>
                  </a:lnTo>
                  <a:lnTo>
                    <a:pt x="584" y="304"/>
                  </a:lnTo>
                  <a:lnTo>
                    <a:pt x="584" y="3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2728909" y="3682946"/>
              <a:ext cx="927098" cy="1498577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64" y="48"/>
                </a:cxn>
                <a:cxn ang="0">
                  <a:pos x="120" y="8"/>
                </a:cxn>
                <a:cxn ang="0">
                  <a:pos x="128" y="16"/>
                </a:cxn>
                <a:cxn ang="0">
                  <a:pos x="128" y="32"/>
                </a:cxn>
                <a:cxn ang="0">
                  <a:pos x="144" y="16"/>
                </a:cxn>
                <a:cxn ang="0">
                  <a:pos x="168" y="16"/>
                </a:cxn>
                <a:cxn ang="0">
                  <a:pos x="192" y="32"/>
                </a:cxn>
                <a:cxn ang="0">
                  <a:pos x="240" y="24"/>
                </a:cxn>
                <a:cxn ang="0">
                  <a:pos x="256" y="48"/>
                </a:cxn>
                <a:cxn ang="0">
                  <a:pos x="288" y="72"/>
                </a:cxn>
                <a:cxn ang="0">
                  <a:pos x="344" y="88"/>
                </a:cxn>
                <a:cxn ang="0">
                  <a:pos x="376" y="104"/>
                </a:cxn>
                <a:cxn ang="0">
                  <a:pos x="400" y="144"/>
                </a:cxn>
                <a:cxn ang="0">
                  <a:pos x="392" y="184"/>
                </a:cxn>
                <a:cxn ang="0">
                  <a:pos x="416" y="168"/>
                </a:cxn>
                <a:cxn ang="0">
                  <a:pos x="464" y="192"/>
                </a:cxn>
                <a:cxn ang="0">
                  <a:pos x="496" y="192"/>
                </a:cxn>
                <a:cxn ang="0">
                  <a:pos x="552" y="224"/>
                </a:cxn>
                <a:cxn ang="0">
                  <a:pos x="584" y="264"/>
                </a:cxn>
                <a:cxn ang="0">
                  <a:pos x="528" y="368"/>
                </a:cxn>
                <a:cxn ang="0">
                  <a:pos x="504" y="432"/>
                </a:cxn>
                <a:cxn ang="0">
                  <a:pos x="464" y="456"/>
                </a:cxn>
                <a:cxn ang="0">
                  <a:pos x="416" y="504"/>
                </a:cxn>
                <a:cxn ang="0">
                  <a:pos x="376" y="568"/>
                </a:cxn>
                <a:cxn ang="0">
                  <a:pos x="320" y="616"/>
                </a:cxn>
                <a:cxn ang="0">
                  <a:pos x="304" y="624"/>
                </a:cxn>
                <a:cxn ang="0">
                  <a:pos x="296" y="672"/>
                </a:cxn>
                <a:cxn ang="0">
                  <a:pos x="240" y="680"/>
                </a:cxn>
                <a:cxn ang="0">
                  <a:pos x="240" y="712"/>
                </a:cxn>
                <a:cxn ang="0">
                  <a:pos x="216" y="728"/>
                </a:cxn>
                <a:cxn ang="0">
                  <a:pos x="208" y="728"/>
                </a:cxn>
                <a:cxn ang="0">
                  <a:pos x="208" y="768"/>
                </a:cxn>
                <a:cxn ang="0">
                  <a:pos x="184" y="824"/>
                </a:cxn>
                <a:cxn ang="0">
                  <a:pos x="160" y="880"/>
                </a:cxn>
                <a:cxn ang="0">
                  <a:pos x="208" y="928"/>
                </a:cxn>
                <a:cxn ang="0">
                  <a:pos x="168" y="944"/>
                </a:cxn>
                <a:cxn ang="0">
                  <a:pos x="128" y="920"/>
                </a:cxn>
                <a:cxn ang="0">
                  <a:pos x="112" y="912"/>
                </a:cxn>
                <a:cxn ang="0">
                  <a:pos x="96" y="888"/>
                </a:cxn>
                <a:cxn ang="0">
                  <a:pos x="88" y="864"/>
                </a:cxn>
                <a:cxn ang="0">
                  <a:pos x="88" y="792"/>
                </a:cxn>
                <a:cxn ang="0">
                  <a:pos x="104" y="784"/>
                </a:cxn>
                <a:cxn ang="0">
                  <a:pos x="112" y="720"/>
                </a:cxn>
                <a:cxn ang="0">
                  <a:pos x="104" y="688"/>
                </a:cxn>
                <a:cxn ang="0">
                  <a:pos x="112" y="632"/>
                </a:cxn>
                <a:cxn ang="0">
                  <a:pos x="128" y="560"/>
                </a:cxn>
                <a:cxn ang="0">
                  <a:pos x="136" y="496"/>
                </a:cxn>
                <a:cxn ang="0">
                  <a:pos x="144" y="408"/>
                </a:cxn>
                <a:cxn ang="0">
                  <a:pos x="64" y="344"/>
                </a:cxn>
                <a:cxn ang="0">
                  <a:pos x="40" y="280"/>
                </a:cxn>
                <a:cxn ang="0">
                  <a:pos x="0" y="216"/>
                </a:cxn>
                <a:cxn ang="0">
                  <a:pos x="16" y="192"/>
                </a:cxn>
                <a:cxn ang="0">
                  <a:pos x="16" y="152"/>
                </a:cxn>
                <a:cxn ang="0">
                  <a:pos x="56" y="112"/>
                </a:cxn>
              </a:cxnLst>
              <a:rect l="0" t="0" r="r" b="b"/>
              <a:pathLst>
                <a:path w="584" h="944">
                  <a:moveTo>
                    <a:pt x="48" y="104"/>
                  </a:moveTo>
                  <a:lnTo>
                    <a:pt x="48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72" y="40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28" y="32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76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2" y="32"/>
                  </a:lnTo>
                  <a:lnTo>
                    <a:pt x="216" y="32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2" y="24"/>
                  </a:lnTo>
                  <a:lnTo>
                    <a:pt x="232" y="32"/>
                  </a:lnTo>
                  <a:lnTo>
                    <a:pt x="240" y="32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80" y="64"/>
                  </a:lnTo>
                  <a:lnTo>
                    <a:pt x="288" y="72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296" y="80"/>
                  </a:lnTo>
                  <a:lnTo>
                    <a:pt x="320" y="88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52" y="88"/>
                  </a:lnTo>
                  <a:lnTo>
                    <a:pt x="352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76" y="104"/>
                  </a:lnTo>
                  <a:lnTo>
                    <a:pt x="384" y="112"/>
                  </a:lnTo>
                  <a:lnTo>
                    <a:pt x="384" y="112"/>
                  </a:lnTo>
                  <a:lnTo>
                    <a:pt x="384" y="112"/>
                  </a:lnTo>
                  <a:lnTo>
                    <a:pt x="392" y="128"/>
                  </a:lnTo>
                  <a:lnTo>
                    <a:pt x="392" y="136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2" y="152"/>
                  </a:lnTo>
                  <a:lnTo>
                    <a:pt x="376" y="160"/>
                  </a:lnTo>
                  <a:lnTo>
                    <a:pt x="376" y="168"/>
                  </a:lnTo>
                  <a:lnTo>
                    <a:pt x="392" y="176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08" y="184"/>
                  </a:lnTo>
                  <a:lnTo>
                    <a:pt x="416" y="168"/>
                  </a:lnTo>
                  <a:lnTo>
                    <a:pt x="424" y="168"/>
                  </a:lnTo>
                  <a:lnTo>
                    <a:pt x="432" y="168"/>
                  </a:lnTo>
                  <a:lnTo>
                    <a:pt x="440" y="168"/>
                  </a:lnTo>
                  <a:lnTo>
                    <a:pt x="464" y="184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72" y="192"/>
                  </a:lnTo>
                  <a:lnTo>
                    <a:pt x="480" y="192"/>
                  </a:lnTo>
                  <a:lnTo>
                    <a:pt x="496" y="192"/>
                  </a:lnTo>
                  <a:lnTo>
                    <a:pt x="496" y="192"/>
                  </a:lnTo>
                  <a:lnTo>
                    <a:pt x="512" y="192"/>
                  </a:lnTo>
                  <a:lnTo>
                    <a:pt x="520" y="192"/>
                  </a:lnTo>
                  <a:lnTo>
                    <a:pt x="528" y="200"/>
                  </a:lnTo>
                  <a:lnTo>
                    <a:pt x="536" y="208"/>
                  </a:lnTo>
                  <a:lnTo>
                    <a:pt x="552" y="224"/>
                  </a:lnTo>
                  <a:lnTo>
                    <a:pt x="560" y="224"/>
                  </a:lnTo>
                  <a:lnTo>
                    <a:pt x="568" y="224"/>
                  </a:lnTo>
                  <a:lnTo>
                    <a:pt x="568" y="224"/>
                  </a:lnTo>
                  <a:lnTo>
                    <a:pt x="576" y="224"/>
                  </a:lnTo>
                  <a:lnTo>
                    <a:pt x="584" y="224"/>
                  </a:lnTo>
                  <a:lnTo>
                    <a:pt x="584" y="264"/>
                  </a:lnTo>
                  <a:lnTo>
                    <a:pt x="568" y="288"/>
                  </a:lnTo>
                  <a:lnTo>
                    <a:pt x="552" y="304"/>
                  </a:lnTo>
                  <a:lnTo>
                    <a:pt x="536" y="320"/>
                  </a:lnTo>
                  <a:lnTo>
                    <a:pt x="528" y="328"/>
                  </a:lnTo>
                  <a:lnTo>
                    <a:pt x="536" y="344"/>
                  </a:lnTo>
                  <a:lnTo>
                    <a:pt x="528" y="368"/>
                  </a:lnTo>
                  <a:lnTo>
                    <a:pt x="528" y="376"/>
                  </a:lnTo>
                  <a:lnTo>
                    <a:pt x="528" y="376"/>
                  </a:lnTo>
                  <a:lnTo>
                    <a:pt x="520" y="384"/>
                  </a:lnTo>
                  <a:lnTo>
                    <a:pt x="520" y="400"/>
                  </a:lnTo>
                  <a:lnTo>
                    <a:pt x="520" y="408"/>
                  </a:lnTo>
                  <a:lnTo>
                    <a:pt x="504" y="432"/>
                  </a:lnTo>
                  <a:lnTo>
                    <a:pt x="504" y="432"/>
                  </a:lnTo>
                  <a:lnTo>
                    <a:pt x="504" y="440"/>
                  </a:lnTo>
                  <a:lnTo>
                    <a:pt x="504" y="440"/>
                  </a:lnTo>
                  <a:lnTo>
                    <a:pt x="496" y="448"/>
                  </a:lnTo>
                  <a:lnTo>
                    <a:pt x="472" y="448"/>
                  </a:lnTo>
                  <a:lnTo>
                    <a:pt x="464" y="456"/>
                  </a:lnTo>
                  <a:lnTo>
                    <a:pt x="456" y="464"/>
                  </a:lnTo>
                  <a:lnTo>
                    <a:pt x="432" y="464"/>
                  </a:lnTo>
                  <a:lnTo>
                    <a:pt x="424" y="480"/>
                  </a:lnTo>
                  <a:lnTo>
                    <a:pt x="416" y="488"/>
                  </a:lnTo>
                  <a:lnTo>
                    <a:pt x="416" y="496"/>
                  </a:lnTo>
                  <a:lnTo>
                    <a:pt x="416" y="504"/>
                  </a:lnTo>
                  <a:lnTo>
                    <a:pt x="416" y="520"/>
                  </a:lnTo>
                  <a:lnTo>
                    <a:pt x="416" y="520"/>
                  </a:lnTo>
                  <a:lnTo>
                    <a:pt x="400" y="528"/>
                  </a:lnTo>
                  <a:lnTo>
                    <a:pt x="392" y="544"/>
                  </a:lnTo>
                  <a:lnTo>
                    <a:pt x="392" y="552"/>
                  </a:lnTo>
                  <a:lnTo>
                    <a:pt x="376" y="568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0" y="600"/>
                  </a:lnTo>
                  <a:lnTo>
                    <a:pt x="344" y="616"/>
                  </a:lnTo>
                  <a:lnTo>
                    <a:pt x="328" y="616"/>
                  </a:lnTo>
                  <a:lnTo>
                    <a:pt x="320" y="616"/>
                  </a:lnTo>
                  <a:lnTo>
                    <a:pt x="304" y="608"/>
                  </a:lnTo>
                  <a:lnTo>
                    <a:pt x="288" y="608"/>
                  </a:lnTo>
                  <a:lnTo>
                    <a:pt x="288" y="616"/>
                  </a:lnTo>
                  <a:lnTo>
                    <a:pt x="296" y="616"/>
                  </a:lnTo>
                  <a:lnTo>
                    <a:pt x="296" y="616"/>
                  </a:lnTo>
                  <a:lnTo>
                    <a:pt x="304" y="624"/>
                  </a:lnTo>
                  <a:lnTo>
                    <a:pt x="304" y="640"/>
                  </a:lnTo>
                  <a:lnTo>
                    <a:pt x="312" y="640"/>
                  </a:lnTo>
                  <a:lnTo>
                    <a:pt x="312" y="640"/>
                  </a:lnTo>
                  <a:lnTo>
                    <a:pt x="312" y="648"/>
                  </a:lnTo>
                  <a:lnTo>
                    <a:pt x="304" y="656"/>
                  </a:lnTo>
                  <a:lnTo>
                    <a:pt x="296" y="672"/>
                  </a:lnTo>
                  <a:lnTo>
                    <a:pt x="272" y="672"/>
                  </a:lnTo>
                  <a:lnTo>
                    <a:pt x="272" y="672"/>
                  </a:lnTo>
                  <a:lnTo>
                    <a:pt x="264" y="672"/>
                  </a:lnTo>
                  <a:lnTo>
                    <a:pt x="256" y="672"/>
                  </a:lnTo>
                  <a:lnTo>
                    <a:pt x="248" y="672"/>
                  </a:lnTo>
                  <a:lnTo>
                    <a:pt x="240" y="680"/>
                  </a:lnTo>
                  <a:lnTo>
                    <a:pt x="240" y="688"/>
                  </a:lnTo>
                  <a:lnTo>
                    <a:pt x="240" y="696"/>
                  </a:lnTo>
                  <a:lnTo>
                    <a:pt x="240" y="696"/>
                  </a:lnTo>
                  <a:lnTo>
                    <a:pt x="240" y="704"/>
                  </a:lnTo>
                  <a:lnTo>
                    <a:pt x="240" y="704"/>
                  </a:lnTo>
                  <a:lnTo>
                    <a:pt x="240" y="712"/>
                  </a:lnTo>
                  <a:lnTo>
                    <a:pt x="224" y="712"/>
                  </a:lnTo>
                  <a:lnTo>
                    <a:pt x="216" y="704"/>
                  </a:lnTo>
                  <a:lnTo>
                    <a:pt x="208" y="704"/>
                  </a:lnTo>
                  <a:lnTo>
                    <a:pt x="208" y="712"/>
                  </a:lnTo>
                  <a:lnTo>
                    <a:pt x="216" y="728"/>
                  </a:lnTo>
                  <a:lnTo>
                    <a:pt x="216" y="728"/>
                  </a:lnTo>
                  <a:lnTo>
                    <a:pt x="224" y="728"/>
                  </a:lnTo>
                  <a:lnTo>
                    <a:pt x="224" y="728"/>
                  </a:lnTo>
                  <a:lnTo>
                    <a:pt x="224" y="736"/>
                  </a:lnTo>
                  <a:lnTo>
                    <a:pt x="216" y="728"/>
                  </a:lnTo>
                  <a:lnTo>
                    <a:pt x="208" y="728"/>
                  </a:lnTo>
                  <a:lnTo>
                    <a:pt x="208" y="728"/>
                  </a:lnTo>
                  <a:lnTo>
                    <a:pt x="208" y="736"/>
                  </a:lnTo>
                  <a:lnTo>
                    <a:pt x="216" y="736"/>
                  </a:lnTo>
                  <a:lnTo>
                    <a:pt x="216" y="736"/>
                  </a:lnTo>
                  <a:lnTo>
                    <a:pt x="208" y="744"/>
                  </a:lnTo>
                  <a:lnTo>
                    <a:pt x="208" y="760"/>
                  </a:lnTo>
                  <a:lnTo>
                    <a:pt x="208" y="768"/>
                  </a:lnTo>
                  <a:lnTo>
                    <a:pt x="192" y="768"/>
                  </a:lnTo>
                  <a:lnTo>
                    <a:pt x="176" y="776"/>
                  </a:lnTo>
                  <a:lnTo>
                    <a:pt x="176" y="792"/>
                  </a:lnTo>
                  <a:lnTo>
                    <a:pt x="200" y="800"/>
                  </a:lnTo>
                  <a:lnTo>
                    <a:pt x="200" y="816"/>
                  </a:lnTo>
                  <a:lnTo>
                    <a:pt x="184" y="824"/>
                  </a:lnTo>
                  <a:lnTo>
                    <a:pt x="184" y="832"/>
                  </a:lnTo>
                  <a:lnTo>
                    <a:pt x="184" y="832"/>
                  </a:lnTo>
                  <a:lnTo>
                    <a:pt x="184" y="840"/>
                  </a:lnTo>
                  <a:lnTo>
                    <a:pt x="168" y="848"/>
                  </a:lnTo>
                  <a:lnTo>
                    <a:pt x="160" y="856"/>
                  </a:lnTo>
                  <a:lnTo>
                    <a:pt x="160" y="880"/>
                  </a:lnTo>
                  <a:lnTo>
                    <a:pt x="168" y="880"/>
                  </a:lnTo>
                  <a:lnTo>
                    <a:pt x="176" y="912"/>
                  </a:lnTo>
                  <a:lnTo>
                    <a:pt x="184" y="920"/>
                  </a:lnTo>
                  <a:lnTo>
                    <a:pt x="200" y="928"/>
                  </a:lnTo>
                  <a:lnTo>
                    <a:pt x="208" y="928"/>
                  </a:lnTo>
                  <a:lnTo>
                    <a:pt x="208" y="928"/>
                  </a:lnTo>
                  <a:lnTo>
                    <a:pt x="200" y="928"/>
                  </a:lnTo>
                  <a:lnTo>
                    <a:pt x="184" y="936"/>
                  </a:lnTo>
                  <a:lnTo>
                    <a:pt x="184" y="944"/>
                  </a:lnTo>
                  <a:lnTo>
                    <a:pt x="176" y="944"/>
                  </a:lnTo>
                  <a:lnTo>
                    <a:pt x="176" y="944"/>
                  </a:lnTo>
                  <a:lnTo>
                    <a:pt x="168" y="944"/>
                  </a:lnTo>
                  <a:lnTo>
                    <a:pt x="160" y="944"/>
                  </a:lnTo>
                  <a:lnTo>
                    <a:pt x="152" y="944"/>
                  </a:lnTo>
                  <a:lnTo>
                    <a:pt x="152" y="928"/>
                  </a:lnTo>
                  <a:lnTo>
                    <a:pt x="144" y="928"/>
                  </a:lnTo>
                  <a:lnTo>
                    <a:pt x="128" y="920"/>
                  </a:lnTo>
                  <a:lnTo>
                    <a:pt x="128" y="920"/>
                  </a:lnTo>
                  <a:lnTo>
                    <a:pt x="128" y="920"/>
                  </a:lnTo>
                  <a:lnTo>
                    <a:pt x="120" y="920"/>
                  </a:lnTo>
                  <a:lnTo>
                    <a:pt x="120" y="920"/>
                  </a:lnTo>
                  <a:lnTo>
                    <a:pt x="120" y="912"/>
                  </a:lnTo>
                  <a:lnTo>
                    <a:pt x="120" y="912"/>
                  </a:lnTo>
                  <a:lnTo>
                    <a:pt x="112" y="912"/>
                  </a:lnTo>
                  <a:lnTo>
                    <a:pt x="96" y="904"/>
                  </a:lnTo>
                  <a:lnTo>
                    <a:pt x="96" y="896"/>
                  </a:lnTo>
                  <a:lnTo>
                    <a:pt x="88" y="896"/>
                  </a:lnTo>
                  <a:lnTo>
                    <a:pt x="88" y="896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0"/>
                  </a:lnTo>
                  <a:lnTo>
                    <a:pt x="96" y="872"/>
                  </a:lnTo>
                  <a:lnTo>
                    <a:pt x="88" y="864"/>
                  </a:lnTo>
                  <a:lnTo>
                    <a:pt x="88" y="864"/>
                  </a:lnTo>
                  <a:lnTo>
                    <a:pt x="88" y="856"/>
                  </a:lnTo>
                  <a:lnTo>
                    <a:pt x="88" y="848"/>
                  </a:lnTo>
                  <a:lnTo>
                    <a:pt x="80" y="824"/>
                  </a:lnTo>
                  <a:lnTo>
                    <a:pt x="80" y="816"/>
                  </a:lnTo>
                  <a:lnTo>
                    <a:pt x="88" y="808"/>
                  </a:lnTo>
                  <a:lnTo>
                    <a:pt x="88" y="792"/>
                  </a:lnTo>
                  <a:lnTo>
                    <a:pt x="88" y="792"/>
                  </a:lnTo>
                  <a:lnTo>
                    <a:pt x="88" y="784"/>
                  </a:lnTo>
                  <a:lnTo>
                    <a:pt x="88" y="776"/>
                  </a:lnTo>
                  <a:lnTo>
                    <a:pt x="96" y="776"/>
                  </a:lnTo>
                  <a:lnTo>
                    <a:pt x="96" y="784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04" y="720"/>
                  </a:lnTo>
                  <a:lnTo>
                    <a:pt x="96" y="720"/>
                  </a:lnTo>
                  <a:lnTo>
                    <a:pt x="104" y="696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80"/>
                  </a:lnTo>
                  <a:lnTo>
                    <a:pt x="104" y="680"/>
                  </a:lnTo>
                  <a:lnTo>
                    <a:pt x="104" y="680"/>
                  </a:lnTo>
                  <a:lnTo>
                    <a:pt x="104" y="656"/>
                  </a:lnTo>
                  <a:lnTo>
                    <a:pt x="112" y="648"/>
                  </a:lnTo>
                  <a:lnTo>
                    <a:pt x="112" y="632"/>
                  </a:lnTo>
                  <a:lnTo>
                    <a:pt x="120" y="624"/>
                  </a:lnTo>
                  <a:lnTo>
                    <a:pt x="120" y="624"/>
                  </a:lnTo>
                  <a:lnTo>
                    <a:pt x="120" y="624"/>
                  </a:lnTo>
                  <a:lnTo>
                    <a:pt x="120" y="608"/>
                  </a:lnTo>
                  <a:lnTo>
                    <a:pt x="128" y="592"/>
                  </a:lnTo>
                  <a:lnTo>
                    <a:pt x="128" y="560"/>
                  </a:lnTo>
                  <a:lnTo>
                    <a:pt x="128" y="560"/>
                  </a:lnTo>
                  <a:lnTo>
                    <a:pt x="128" y="544"/>
                  </a:lnTo>
                  <a:lnTo>
                    <a:pt x="128" y="528"/>
                  </a:lnTo>
                  <a:lnTo>
                    <a:pt x="136" y="504"/>
                  </a:lnTo>
                  <a:lnTo>
                    <a:pt x="136" y="496"/>
                  </a:lnTo>
                  <a:lnTo>
                    <a:pt x="136" y="496"/>
                  </a:lnTo>
                  <a:lnTo>
                    <a:pt x="144" y="480"/>
                  </a:lnTo>
                  <a:lnTo>
                    <a:pt x="144" y="456"/>
                  </a:lnTo>
                  <a:lnTo>
                    <a:pt x="144" y="456"/>
                  </a:lnTo>
                  <a:lnTo>
                    <a:pt x="144" y="440"/>
                  </a:lnTo>
                  <a:lnTo>
                    <a:pt x="144" y="424"/>
                  </a:lnTo>
                  <a:lnTo>
                    <a:pt x="144" y="408"/>
                  </a:lnTo>
                  <a:lnTo>
                    <a:pt x="136" y="384"/>
                  </a:lnTo>
                  <a:lnTo>
                    <a:pt x="112" y="376"/>
                  </a:lnTo>
                  <a:lnTo>
                    <a:pt x="104" y="368"/>
                  </a:lnTo>
                  <a:lnTo>
                    <a:pt x="88" y="360"/>
                  </a:lnTo>
                  <a:lnTo>
                    <a:pt x="72" y="352"/>
                  </a:lnTo>
                  <a:lnTo>
                    <a:pt x="64" y="344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64" y="328"/>
                  </a:lnTo>
                  <a:lnTo>
                    <a:pt x="56" y="320"/>
                  </a:lnTo>
                  <a:lnTo>
                    <a:pt x="48" y="304"/>
                  </a:lnTo>
                  <a:lnTo>
                    <a:pt x="40" y="280"/>
                  </a:lnTo>
                  <a:lnTo>
                    <a:pt x="24" y="264"/>
                  </a:lnTo>
                  <a:lnTo>
                    <a:pt x="24" y="256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16"/>
                  </a:lnTo>
                  <a:lnTo>
                    <a:pt x="8" y="208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8" y="176"/>
                  </a:lnTo>
                  <a:lnTo>
                    <a:pt x="16" y="160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40" y="128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1878010" y="2857458"/>
              <a:ext cx="1142998" cy="571491"/>
            </a:xfrm>
            <a:custGeom>
              <a:avLst/>
              <a:gdLst/>
              <a:ahLst/>
              <a:cxnLst>
                <a:cxn ang="0">
                  <a:pos x="544" y="320"/>
                </a:cxn>
                <a:cxn ang="0">
                  <a:pos x="552" y="360"/>
                </a:cxn>
                <a:cxn ang="0">
                  <a:pos x="520" y="312"/>
                </a:cxn>
                <a:cxn ang="0">
                  <a:pos x="488" y="296"/>
                </a:cxn>
                <a:cxn ang="0">
                  <a:pos x="456" y="288"/>
                </a:cxn>
                <a:cxn ang="0">
                  <a:pos x="432" y="296"/>
                </a:cxn>
                <a:cxn ang="0">
                  <a:pos x="400" y="296"/>
                </a:cxn>
                <a:cxn ang="0">
                  <a:pos x="360" y="312"/>
                </a:cxn>
                <a:cxn ang="0">
                  <a:pos x="336" y="336"/>
                </a:cxn>
                <a:cxn ang="0">
                  <a:pos x="272" y="288"/>
                </a:cxn>
                <a:cxn ang="0">
                  <a:pos x="232" y="272"/>
                </a:cxn>
                <a:cxn ang="0">
                  <a:pos x="200" y="272"/>
                </a:cxn>
                <a:cxn ang="0">
                  <a:pos x="88" y="256"/>
                </a:cxn>
                <a:cxn ang="0">
                  <a:pos x="48" y="224"/>
                </a:cxn>
                <a:cxn ang="0">
                  <a:pos x="24" y="176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0" y="24"/>
                </a:cxn>
                <a:cxn ang="0">
                  <a:pos x="24" y="24"/>
                </a:cxn>
                <a:cxn ang="0">
                  <a:pos x="368" y="0"/>
                </a:cxn>
                <a:cxn ang="0">
                  <a:pos x="400" y="16"/>
                </a:cxn>
                <a:cxn ang="0">
                  <a:pos x="424" y="32"/>
                </a:cxn>
                <a:cxn ang="0">
                  <a:pos x="408" y="48"/>
                </a:cxn>
                <a:cxn ang="0">
                  <a:pos x="432" y="48"/>
                </a:cxn>
                <a:cxn ang="0">
                  <a:pos x="448" y="48"/>
                </a:cxn>
                <a:cxn ang="0">
                  <a:pos x="472" y="48"/>
                </a:cxn>
                <a:cxn ang="0">
                  <a:pos x="504" y="56"/>
                </a:cxn>
                <a:cxn ang="0">
                  <a:pos x="456" y="80"/>
                </a:cxn>
                <a:cxn ang="0">
                  <a:pos x="472" y="128"/>
                </a:cxn>
                <a:cxn ang="0">
                  <a:pos x="496" y="64"/>
                </a:cxn>
                <a:cxn ang="0">
                  <a:pos x="512" y="88"/>
                </a:cxn>
                <a:cxn ang="0">
                  <a:pos x="520" y="104"/>
                </a:cxn>
                <a:cxn ang="0">
                  <a:pos x="560" y="112"/>
                </a:cxn>
                <a:cxn ang="0">
                  <a:pos x="560" y="104"/>
                </a:cxn>
                <a:cxn ang="0">
                  <a:pos x="608" y="88"/>
                </a:cxn>
                <a:cxn ang="0">
                  <a:pos x="656" y="72"/>
                </a:cxn>
                <a:cxn ang="0">
                  <a:pos x="688" y="32"/>
                </a:cxn>
                <a:cxn ang="0">
                  <a:pos x="720" y="80"/>
                </a:cxn>
                <a:cxn ang="0">
                  <a:pos x="696" y="80"/>
                </a:cxn>
                <a:cxn ang="0">
                  <a:pos x="672" y="120"/>
                </a:cxn>
                <a:cxn ang="0">
                  <a:pos x="672" y="128"/>
                </a:cxn>
                <a:cxn ang="0">
                  <a:pos x="632" y="136"/>
                </a:cxn>
                <a:cxn ang="0">
                  <a:pos x="648" y="136"/>
                </a:cxn>
                <a:cxn ang="0">
                  <a:pos x="632" y="144"/>
                </a:cxn>
                <a:cxn ang="0">
                  <a:pos x="616" y="168"/>
                </a:cxn>
                <a:cxn ang="0">
                  <a:pos x="608" y="184"/>
                </a:cxn>
                <a:cxn ang="0">
                  <a:pos x="600" y="176"/>
                </a:cxn>
                <a:cxn ang="0">
                  <a:pos x="608" y="192"/>
                </a:cxn>
                <a:cxn ang="0">
                  <a:pos x="600" y="208"/>
                </a:cxn>
                <a:cxn ang="0">
                  <a:pos x="600" y="216"/>
                </a:cxn>
                <a:cxn ang="0">
                  <a:pos x="592" y="224"/>
                </a:cxn>
              </a:cxnLst>
              <a:rect l="0" t="0" r="r" b="b"/>
              <a:pathLst>
                <a:path w="720" h="360">
                  <a:moveTo>
                    <a:pt x="568" y="248"/>
                  </a:moveTo>
                  <a:lnTo>
                    <a:pt x="536" y="264"/>
                  </a:lnTo>
                  <a:lnTo>
                    <a:pt x="536" y="296"/>
                  </a:lnTo>
                  <a:lnTo>
                    <a:pt x="544" y="312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52" y="336"/>
                  </a:lnTo>
                  <a:lnTo>
                    <a:pt x="552" y="360"/>
                  </a:lnTo>
                  <a:lnTo>
                    <a:pt x="536" y="360"/>
                  </a:lnTo>
                  <a:lnTo>
                    <a:pt x="536" y="352"/>
                  </a:lnTo>
                  <a:lnTo>
                    <a:pt x="528" y="344"/>
                  </a:lnTo>
                  <a:lnTo>
                    <a:pt x="520" y="336"/>
                  </a:lnTo>
                  <a:lnTo>
                    <a:pt x="520" y="312"/>
                  </a:lnTo>
                  <a:lnTo>
                    <a:pt x="512" y="288"/>
                  </a:lnTo>
                  <a:lnTo>
                    <a:pt x="504" y="288"/>
                  </a:lnTo>
                  <a:lnTo>
                    <a:pt x="504" y="288"/>
                  </a:lnTo>
                  <a:lnTo>
                    <a:pt x="496" y="296"/>
                  </a:lnTo>
                  <a:lnTo>
                    <a:pt x="488" y="296"/>
                  </a:lnTo>
                  <a:lnTo>
                    <a:pt x="472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40" y="288"/>
                  </a:lnTo>
                  <a:lnTo>
                    <a:pt x="432" y="288"/>
                  </a:lnTo>
                  <a:lnTo>
                    <a:pt x="432" y="288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32" y="304"/>
                  </a:lnTo>
                  <a:lnTo>
                    <a:pt x="432" y="304"/>
                  </a:lnTo>
                  <a:lnTo>
                    <a:pt x="424" y="304"/>
                  </a:lnTo>
                  <a:lnTo>
                    <a:pt x="408" y="296"/>
                  </a:lnTo>
                  <a:lnTo>
                    <a:pt x="400" y="296"/>
                  </a:lnTo>
                  <a:lnTo>
                    <a:pt x="392" y="296"/>
                  </a:lnTo>
                  <a:lnTo>
                    <a:pt x="376" y="296"/>
                  </a:lnTo>
                  <a:lnTo>
                    <a:pt x="368" y="304"/>
                  </a:lnTo>
                  <a:lnTo>
                    <a:pt x="360" y="312"/>
                  </a:lnTo>
                  <a:lnTo>
                    <a:pt x="360" y="312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36" y="320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36" y="344"/>
                  </a:lnTo>
                  <a:lnTo>
                    <a:pt x="320" y="344"/>
                  </a:lnTo>
                  <a:lnTo>
                    <a:pt x="312" y="336"/>
                  </a:lnTo>
                  <a:lnTo>
                    <a:pt x="288" y="288"/>
                  </a:lnTo>
                  <a:lnTo>
                    <a:pt x="272" y="288"/>
                  </a:lnTo>
                  <a:lnTo>
                    <a:pt x="264" y="304"/>
                  </a:lnTo>
                  <a:lnTo>
                    <a:pt x="256" y="304"/>
                  </a:lnTo>
                  <a:lnTo>
                    <a:pt x="240" y="288"/>
                  </a:lnTo>
                  <a:lnTo>
                    <a:pt x="240" y="272"/>
                  </a:lnTo>
                  <a:lnTo>
                    <a:pt x="232" y="272"/>
                  </a:lnTo>
                  <a:lnTo>
                    <a:pt x="208" y="264"/>
                  </a:lnTo>
                  <a:lnTo>
                    <a:pt x="200" y="264"/>
                  </a:lnTo>
                  <a:lnTo>
                    <a:pt x="200" y="264"/>
                  </a:lnTo>
                  <a:lnTo>
                    <a:pt x="200" y="272"/>
                  </a:lnTo>
                  <a:lnTo>
                    <a:pt x="200" y="272"/>
                  </a:lnTo>
                  <a:lnTo>
                    <a:pt x="168" y="272"/>
                  </a:lnTo>
                  <a:lnTo>
                    <a:pt x="168" y="272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64" y="23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40" y="216"/>
                  </a:lnTo>
                  <a:lnTo>
                    <a:pt x="32" y="200"/>
                  </a:lnTo>
                  <a:lnTo>
                    <a:pt x="24" y="184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68" y="8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8" y="24"/>
                  </a:lnTo>
                  <a:lnTo>
                    <a:pt x="416" y="24"/>
                  </a:lnTo>
                  <a:lnTo>
                    <a:pt x="432" y="24"/>
                  </a:lnTo>
                  <a:lnTo>
                    <a:pt x="432" y="24"/>
                  </a:lnTo>
                  <a:lnTo>
                    <a:pt x="424" y="32"/>
                  </a:lnTo>
                  <a:lnTo>
                    <a:pt x="408" y="40"/>
                  </a:lnTo>
                  <a:lnTo>
                    <a:pt x="400" y="48"/>
                  </a:lnTo>
                  <a:lnTo>
                    <a:pt x="400" y="48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24" y="48"/>
                  </a:lnTo>
                  <a:lnTo>
                    <a:pt x="432" y="48"/>
                  </a:lnTo>
                  <a:lnTo>
                    <a:pt x="440" y="48"/>
                  </a:lnTo>
                  <a:lnTo>
                    <a:pt x="448" y="32"/>
                  </a:lnTo>
                  <a:lnTo>
                    <a:pt x="456" y="40"/>
                  </a:lnTo>
                  <a:lnTo>
                    <a:pt x="448" y="40"/>
                  </a:lnTo>
                  <a:lnTo>
                    <a:pt x="448" y="48"/>
                  </a:lnTo>
                  <a:lnTo>
                    <a:pt x="448" y="48"/>
                  </a:lnTo>
                  <a:lnTo>
                    <a:pt x="456" y="48"/>
                  </a:lnTo>
                  <a:lnTo>
                    <a:pt x="456" y="48"/>
                  </a:lnTo>
                  <a:lnTo>
                    <a:pt x="456" y="48"/>
                  </a:lnTo>
                  <a:lnTo>
                    <a:pt x="472" y="48"/>
                  </a:lnTo>
                  <a:lnTo>
                    <a:pt x="480" y="48"/>
                  </a:lnTo>
                  <a:lnTo>
                    <a:pt x="504" y="48"/>
                  </a:lnTo>
                  <a:lnTo>
                    <a:pt x="504" y="48"/>
                  </a:lnTo>
                  <a:lnTo>
                    <a:pt x="504" y="56"/>
                  </a:lnTo>
                  <a:lnTo>
                    <a:pt x="504" y="56"/>
                  </a:lnTo>
                  <a:lnTo>
                    <a:pt x="488" y="56"/>
                  </a:lnTo>
                  <a:lnTo>
                    <a:pt x="472" y="56"/>
                  </a:lnTo>
                  <a:lnTo>
                    <a:pt x="456" y="72"/>
                  </a:lnTo>
                  <a:lnTo>
                    <a:pt x="456" y="80"/>
                  </a:lnTo>
                  <a:lnTo>
                    <a:pt x="456" y="80"/>
                  </a:lnTo>
                  <a:lnTo>
                    <a:pt x="464" y="72"/>
                  </a:lnTo>
                  <a:lnTo>
                    <a:pt x="464" y="80"/>
                  </a:lnTo>
                  <a:lnTo>
                    <a:pt x="456" y="104"/>
                  </a:lnTo>
                  <a:lnTo>
                    <a:pt x="456" y="128"/>
                  </a:lnTo>
                  <a:lnTo>
                    <a:pt x="472" y="128"/>
                  </a:lnTo>
                  <a:lnTo>
                    <a:pt x="472" y="104"/>
                  </a:lnTo>
                  <a:lnTo>
                    <a:pt x="472" y="72"/>
                  </a:lnTo>
                  <a:lnTo>
                    <a:pt x="488" y="72"/>
                  </a:lnTo>
                  <a:lnTo>
                    <a:pt x="488" y="64"/>
                  </a:lnTo>
                  <a:lnTo>
                    <a:pt x="496" y="64"/>
                  </a:lnTo>
                  <a:lnTo>
                    <a:pt x="512" y="72"/>
                  </a:lnTo>
                  <a:lnTo>
                    <a:pt x="512" y="80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20" y="96"/>
                  </a:lnTo>
                  <a:lnTo>
                    <a:pt x="520" y="104"/>
                  </a:lnTo>
                  <a:lnTo>
                    <a:pt x="520" y="104"/>
                  </a:lnTo>
                  <a:lnTo>
                    <a:pt x="512" y="112"/>
                  </a:lnTo>
                  <a:lnTo>
                    <a:pt x="512" y="128"/>
                  </a:lnTo>
                  <a:lnTo>
                    <a:pt x="528" y="128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76" y="104"/>
                  </a:lnTo>
                  <a:lnTo>
                    <a:pt x="592" y="104"/>
                  </a:lnTo>
                  <a:lnTo>
                    <a:pt x="600" y="96"/>
                  </a:lnTo>
                  <a:lnTo>
                    <a:pt x="608" y="88"/>
                  </a:lnTo>
                  <a:lnTo>
                    <a:pt x="616" y="80"/>
                  </a:lnTo>
                  <a:lnTo>
                    <a:pt x="624" y="72"/>
                  </a:lnTo>
                  <a:lnTo>
                    <a:pt x="632" y="72"/>
                  </a:lnTo>
                  <a:lnTo>
                    <a:pt x="648" y="72"/>
                  </a:lnTo>
                  <a:lnTo>
                    <a:pt x="656" y="72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80" y="48"/>
                  </a:lnTo>
                  <a:lnTo>
                    <a:pt x="688" y="32"/>
                  </a:lnTo>
                  <a:lnTo>
                    <a:pt x="688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704" y="32"/>
                  </a:lnTo>
                  <a:lnTo>
                    <a:pt x="712" y="56"/>
                  </a:lnTo>
                  <a:lnTo>
                    <a:pt x="720" y="80"/>
                  </a:lnTo>
                  <a:lnTo>
                    <a:pt x="720" y="80"/>
                  </a:lnTo>
                  <a:lnTo>
                    <a:pt x="712" y="80"/>
                  </a:lnTo>
                  <a:lnTo>
                    <a:pt x="696" y="80"/>
                  </a:lnTo>
                  <a:lnTo>
                    <a:pt x="696" y="80"/>
                  </a:lnTo>
                  <a:lnTo>
                    <a:pt x="696" y="80"/>
                  </a:lnTo>
                  <a:lnTo>
                    <a:pt x="688" y="88"/>
                  </a:lnTo>
                  <a:lnTo>
                    <a:pt x="672" y="104"/>
                  </a:lnTo>
                  <a:lnTo>
                    <a:pt x="672" y="112"/>
                  </a:lnTo>
                  <a:lnTo>
                    <a:pt x="672" y="112"/>
                  </a:lnTo>
                  <a:lnTo>
                    <a:pt x="672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72" y="128"/>
                  </a:lnTo>
                  <a:lnTo>
                    <a:pt x="672" y="128"/>
                  </a:lnTo>
                  <a:lnTo>
                    <a:pt x="664" y="128"/>
                  </a:lnTo>
                  <a:lnTo>
                    <a:pt x="664" y="128"/>
                  </a:lnTo>
                  <a:lnTo>
                    <a:pt x="640" y="136"/>
                  </a:lnTo>
                  <a:lnTo>
                    <a:pt x="632" y="136"/>
                  </a:lnTo>
                  <a:lnTo>
                    <a:pt x="632" y="136"/>
                  </a:lnTo>
                  <a:lnTo>
                    <a:pt x="640" y="136"/>
                  </a:lnTo>
                  <a:lnTo>
                    <a:pt x="648" y="136"/>
                  </a:lnTo>
                  <a:lnTo>
                    <a:pt x="648" y="136"/>
                  </a:lnTo>
                  <a:lnTo>
                    <a:pt x="648" y="136"/>
                  </a:lnTo>
                  <a:lnTo>
                    <a:pt x="632" y="136"/>
                  </a:lnTo>
                  <a:lnTo>
                    <a:pt x="632" y="136"/>
                  </a:lnTo>
                  <a:lnTo>
                    <a:pt x="624" y="136"/>
                  </a:lnTo>
                  <a:lnTo>
                    <a:pt x="632" y="144"/>
                  </a:lnTo>
                  <a:lnTo>
                    <a:pt x="632" y="144"/>
                  </a:lnTo>
                  <a:lnTo>
                    <a:pt x="624" y="160"/>
                  </a:lnTo>
                  <a:lnTo>
                    <a:pt x="616" y="160"/>
                  </a:lnTo>
                  <a:lnTo>
                    <a:pt x="616" y="160"/>
                  </a:lnTo>
                  <a:lnTo>
                    <a:pt x="616" y="160"/>
                  </a:lnTo>
                  <a:lnTo>
                    <a:pt x="616" y="168"/>
                  </a:lnTo>
                  <a:lnTo>
                    <a:pt x="616" y="176"/>
                  </a:lnTo>
                  <a:lnTo>
                    <a:pt x="616" y="184"/>
                  </a:lnTo>
                  <a:lnTo>
                    <a:pt x="608" y="192"/>
                  </a:lnTo>
                  <a:lnTo>
                    <a:pt x="608" y="192"/>
                  </a:lnTo>
                  <a:lnTo>
                    <a:pt x="608" y="184"/>
                  </a:lnTo>
                  <a:lnTo>
                    <a:pt x="608" y="184"/>
                  </a:lnTo>
                  <a:lnTo>
                    <a:pt x="600" y="168"/>
                  </a:lnTo>
                  <a:lnTo>
                    <a:pt x="600" y="168"/>
                  </a:lnTo>
                  <a:lnTo>
                    <a:pt x="600" y="168"/>
                  </a:lnTo>
                  <a:lnTo>
                    <a:pt x="600" y="176"/>
                  </a:lnTo>
                  <a:lnTo>
                    <a:pt x="600" y="184"/>
                  </a:lnTo>
                  <a:lnTo>
                    <a:pt x="600" y="192"/>
                  </a:lnTo>
                  <a:lnTo>
                    <a:pt x="600" y="192"/>
                  </a:lnTo>
                  <a:lnTo>
                    <a:pt x="600" y="192"/>
                  </a:lnTo>
                  <a:lnTo>
                    <a:pt x="608" y="192"/>
                  </a:lnTo>
                  <a:lnTo>
                    <a:pt x="608" y="200"/>
                  </a:lnTo>
                  <a:lnTo>
                    <a:pt x="608" y="208"/>
                  </a:lnTo>
                  <a:lnTo>
                    <a:pt x="600" y="208"/>
                  </a:lnTo>
                  <a:lnTo>
                    <a:pt x="600" y="208"/>
                  </a:lnTo>
                  <a:lnTo>
                    <a:pt x="600" y="208"/>
                  </a:lnTo>
                  <a:lnTo>
                    <a:pt x="608" y="208"/>
                  </a:lnTo>
                  <a:lnTo>
                    <a:pt x="608" y="208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600" y="216"/>
                  </a:lnTo>
                  <a:lnTo>
                    <a:pt x="600" y="216"/>
                  </a:lnTo>
                  <a:lnTo>
                    <a:pt x="608" y="216"/>
                  </a:lnTo>
                  <a:lnTo>
                    <a:pt x="608" y="216"/>
                  </a:lnTo>
                  <a:lnTo>
                    <a:pt x="600" y="224"/>
                  </a:lnTo>
                  <a:lnTo>
                    <a:pt x="592" y="224"/>
                  </a:lnTo>
                  <a:lnTo>
                    <a:pt x="584" y="232"/>
                  </a:lnTo>
                  <a:lnTo>
                    <a:pt x="584" y="232"/>
                  </a:lnTo>
                  <a:lnTo>
                    <a:pt x="584" y="232"/>
                  </a:lnTo>
                  <a:lnTo>
                    <a:pt x="568" y="2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1547810" y="2184368"/>
              <a:ext cx="1689098" cy="863587"/>
            </a:xfrm>
            <a:custGeom>
              <a:avLst/>
              <a:gdLst/>
              <a:ahLst/>
              <a:cxnLst>
                <a:cxn ang="0">
                  <a:pos x="952" y="488"/>
                </a:cxn>
                <a:cxn ang="0">
                  <a:pos x="968" y="504"/>
                </a:cxn>
                <a:cxn ang="0">
                  <a:pos x="952" y="448"/>
                </a:cxn>
                <a:cxn ang="0">
                  <a:pos x="936" y="432"/>
                </a:cxn>
                <a:cxn ang="0">
                  <a:pos x="936" y="416"/>
                </a:cxn>
                <a:cxn ang="0">
                  <a:pos x="1064" y="368"/>
                </a:cxn>
                <a:cxn ang="0">
                  <a:pos x="1056" y="344"/>
                </a:cxn>
                <a:cxn ang="0">
                  <a:pos x="1040" y="336"/>
                </a:cxn>
                <a:cxn ang="0">
                  <a:pos x="1000" y="312"/>
                </a:cxn>
                <a:cxn ang="0">
                  <a:pos x="976" y="272"/>
                </a:cxn>
                <a:cxn ang="0">
                  <a:pos x="952" y="232"/>
                </a:cxn>
                <a:cxn ang="0">
                  <a:pos x="888" y="224"/>
                </a:cxn>
                <a:cxn ang="0">
                  <a:pos x="800" y="192"/>
                </a:cxn>
                <a:cxn ang="0">
                  <a:pos x="792" y="240"/>
                </a:cxn>
                <a:cxn ang="0">
                  <a:pos x="800" y="296"/>
                </a:cxn>
                <a:cxn ang="0">
                  <a:pos x="768" y="384"/>
                </a:cxn>
                <a:cxn ang="0">
                  <a:pos x="720" y="328"/>
                </a:cxn>
                <a:cxn ang="0">
                  <a:pos x="608" y="296"/>
                </a:cxn>
                <a:cxn ang="0">
                  <a:pos x="600" y="192"/>
                </a:cxn>
                <a:cxn ang="0">
                  <a:pos x="616" y="168"/>
                </a:cxn>
                <a:cxn ang="0">
                  <a:pos x="664" y="152"/>
                </a:cxn>
                <a:cxn ang="0">
                  <a:pos x="632" y="128"/>
                </a:cxn>
                <a:cxn ang="0">
                  <a:pos x="680" y="112"/>
                </a:cxn>
                <a:cxn ang="0">
                  <a:pos x="720" y="112"/>
                </a:cxn>
                <a:cxn ang="0">
                  <a:pos x="728" y="72"/>
                </a:cxn>
                <a:cxn ang="0">
                  <a:pos x="720" y="48"/>
                </a:cxn>
                <a:cxn ang="0">
                  <a:pos x="680" y="80"/>
                </a:cxn>
                <a:cxn ang="0">
                  <a:pos x="640" y="56"/>
                </a:cxn>
                <a:cxn ang="0">
                  <a:pos x="624" y="48"/>
                </a:cxn>
                <a:cxn ang="0">
                  <a:pos x="568" y="0"/>
                </a:cxn>
                <a:cxn ang="0">
                  <a:pos x="552" y="24"/>
                </a:cxn>
                <a:cxn ang="0">
                  <a:pos x="592" y="64"/>
                </a:cxn>
                <a:cxn ang="0">
                  <a:pos x="560" y="80"/>
                </a:cxn>
                <a:cxn ang="0">
                  <a:pos x="472" y="88"/>
                </a:cxn>
                <a:cxn ang="0">
                  <a:pos x="432" y="72"/>
                </a:cxn>
                <a:cxn ang="0">
                  <a:pos x="408" y="104"/>
                </a:cxn>
                <a:cxn ang="0">
                  <a:pos x="336" y="88"/>
                </a:cxn>
                <a:cxn ang="0">
                  <a:pos x="296" y="64"/>
                </a:cxn>
                <a:cxn ang="0">
                  <a:pos x="200" y="40"/>
                </a:cxn>
                <a:cxn ang="0">
                  <a:pos x="136" y="40"/>
                </a:cxn>
                <a:cxn ang="0">
                  <a:pos x="56" y="56"/>
                </a:cxn>
                <a:cxn ang="0">
                  <a:pos x="8" y="48"/>
                </a:cxn>
                <a:cxn ang="0">
                  <a:pos x="32" y="248"/>
                </a:cxn>
                <a:cxn ang="0">
                  <a:pos x="96" y="272"/>
                </a:cxn>
                <a:cxn ang="0">
                  <a:pos x="136" y="344"/>
                </a:cxn>
                <a:cxn ang="0">
                  <a:pos x="152" y="376"/>
                </a:cxn>
                <a:cxn ang="0">
                  <a:pos x="200" y="416"/>
                </a:cxn>
                <a:cxn ang="0">
                  <a:pos x="576" y="432"/>
                </a:cxn>
                <a:cxn ang="0">
                  <a:pos x="648" y="448"/>
                </a:cxn>
                <a:cxn ang="0">
                  <a:pos x="672" y="440"/>
                </a:cxn>
                <a:cxn ang="0">
                  <a:pos x="736" y="480"/>
                </a:cxn>
                <a:cxn ang="0">
                  <a:pos x="744" y="496"/>
                </a:cxn>
                <a:cxn ang="0">
                  <a:pos x="760" y="536"/>
                </a:cxn>
                <a:cxn ang="0">
                  <a:pos x="776" y="520"/>
                </a:cxn>
                <a:cxn ang="0">
                  <a:pos x="872" y="488"/>
                </a:cxn>
                <a:cxn ang="0">
                  <a:pos x="920" y="464"/>
                </a:cxn>
              </a:cxnLst>
              <a:rect l="0" t="0" r="r" b="b"/>
              <a:pathLst>
                <a:path w="1064" h="544">
                  <a:moveTo>
                    <a:pt x="920" y="496"/>
                  </a:moveTo>
                  <a:lnTo>
                    <a:pt x="928" y="496"/>
                  </a:lnTo>
                  <a:lnTo>
                    <a:pt x="936" y="496"/>
                  </a:lnTo>
                  <a:lnTo>
                    <a:pt x="944" y="496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96"/>
                  </a:lnTo>
                  <a:lnTo>
                    <a:pt x="936" y="504"/>
                  </a:lnTo>
                  <a:lnTo>
                    <a:pt x="936" y="512"/>
                  </a:lnTo>
                  <a:lnTo>
                    <a:pt x="944" y="520"/>
                  </a:lnTo>
                  <a:lnTo>
                    <a:pt x="944" y="520"/>
                  </a:lnTo>
                  <a:lnTo>
                    <a:pt x="960" y="504"/>
                  </a:lnTo>
                  <a:lnTo>
                    <a:pt x="968" y="504"/>
                  </a:lnTo>
                  <a:lnTo>
                    <a:pt x="1000" y="488"/>
                  </a:lnTo>
                  <a:lnTo>
                    <a:pt x="1000" y="488"/>
                  </a:lnTo>
                  <a:lnTo>
                    <a:pt x="984" y="488"/>
                  </a:lnTo>
                  <a:lnTo>
                    <a:pt x="976" y="488"/>
                  </a:lnTo>
                  <a:lnTo>
                    <a:pt x="952" y="472"/>
                  </a:lnTo>
                  <a:lnTo>
                    <a:pt x="952" y="456"/>
                  </a:lnTo>
                  <a:lnTo>
                    <a:pt x="952" y="448"/>
                  </a:lnTo>
                  <a:lnTo>
                    <a:pt x="952" y="448"/>
                  </a:lnTo>
                  <a:lnTo>
                    <a:pt x="944" y="448"/>
                  </a:lnTo>
                  <a:lnTo>
                    <a:pt x="944" y="448"/>
                  </a:lnTo>
                  <a:lnTo>
                    <a:pt x="944" y="448"/>
                  </a:lnTo>
                  <a:lnTo>
                    <a:pt x="952" y="448"/>
                  </a:lnTo>
                  <a:lnTo>
                    <a:pt x="960" y="440"/>
                  </a:lnTo>
                  <a:lnTo>
                    <a:pt x="960" y="432"/>
                  </a:lnTo>
                  <a:lnTo>
                    <a:pt x="952" y="432"/>
                  </a:lnTo>
                  <a:lnTo>
                    <a:pt x="936" y="432"/>
                  </a:lnTo>
                  <a:lnTo>
                    <a:pt x="928" y="432"/>
                  </a:lnTo>
                  <a:lnTo>
                    <a:pt x="904" y="440"/>
                  </a:lnTo>
                  <a:lnTo>
                    <a:pt x="896" y="448"/>
                  </a:lnTo>
                  <a:lnTo>
                    <a:pt x="896" y="448"/>
                  </a:lnTo>
                  <a:lnTo>
                    <a:pt x="904" y="440"/>
                  </a:lnTo>
                  <a:lnTo>
                    <a:pt x="920" y="432"/>
                  </a:lnTo>
                  <a:lnTo>
                    <a:pt x="928" y="424"/>
                  </a:lnTo>
                  <a:lnTo>
                    <a:pt x="936" y="416"/>
                  </a:lnTo>
                  <a:lnTo>
                    <a:pt x="936" y="416"/>
                  </a:lnTo>
                  <a:lnTo>
                    <a:pt x="944" y="408"/>
                  </a:lnTo>
                  <a:lnTo>
                    <a:pt x="968" y="408"/>
                  </a:lnTo>
                  <a:lnTo>
                    <a:pt x="992" y="416"/>
                  </a:lnTo>
                  <a:lnTo>
                    <a:pt x="1016" y="416"/>
                  </a:lnTo>
                  <a:lnTo>
                    <a:pt x="1024" y="400"/>
                  </a:lnTo>
                  <a:lnTo>
                    <a:pt x="1064" y="384"/>
                  </a:lnTo>
                  <a:lnTo>
                    <a:pt x="1064" y="368"/>
                  </a:lnTo>
                  <a:lnTo>
                    <a:pt x="1064" y="360"/>
                  </a:lnTo>
                  <a:lnTo>
                    <a:pt x="1056" y="360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44"/>
                  </a:lnTo>
                  <a:lnTo>
                    <a:pt x="1056" y="344"/>
                  </a:lnTo>
                  <a:lnTo>
                    <a:pt x="1048" y="352"/>
                  </a:lnTo>
                  <a:lnTo>
                    <a:pt x="1024" y="360"/>
                  </a:lnTo>
                  <a:lnTo>
                    <a:pt x="1016" y="360"/>
                  </a:lnTo>
                  <a:lnTo>
                    <a:pt x="1008" y="352"/>
                  </a:lnTo>
                  <a:lnTo>
                    <a:pt x="1008" y="352"/>
                  </a:lnTo>
                  <a:lnTo>
                    <a:pt x="1024" y="352"/>
                  </a:lnTo>
                  <a:lnTo>
                    <a:pt x="1040" y="344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24" y="336"/>
                  </a:lnTo>
                  <a:lnTo>
                    <a:pt x="1008" y="328"/>
                  </a:lnTo>
                  <a:lnTo>
                    <a:pt x="1008" y="320"/>
                  </a:lnTo>
                  <a:lnTo>
                    <a:pt x="1008" y="312"/>
                  </a:lnTo>
                  <a:lnTo>
                    <a:pt x="1000" y="312"/>
                  </a:lnTo>
                  <a:lnTo>
                    <a:pt x="984" y="304"/>
                  </a:lnTo>
                  <a:lnTo>
                    <a:pt x="984" y="304"/>
                  </a:lnTo>
                  <a:lnTo>
                    <a:pt x="992" y="296"/>
                  </a:lnTo>
                  <a:lnTo>
                    <a:pt x="992" y="288"/>
                  </a:lnTo>
                  <a:lnTo>
                    <a:pt x="992" y="288"/>
                  </a:lnTo>
                  <a:lnTo>
                    <a:pt x="992" y="288"/>
                  </a:lnTo>
                  <a:lnTo>
                    <a:pt x="984" y="280"/>
                  </a:lnTo>
                  <a:lnTo>
                    <a:pt x="976" y="272"/>
                  </a:lnTo>
                  <a:lnTo>
                    <a:pt x="976" y="272"/>
                  </a:lnTo>
                  <a:lnTo>
                    <a:pt x="976" y="264"/>
                  </a:lnTo>
                  <a:lnTo>
                    <a:pt x="976" y="264"/>
                  </a:lnTo>
                  <a:lnTo>
                    <a:pt x="976" y="256"/>
                  </a:lnTo>
                  <a:lnTo>
                    <a:pt x="960" y="248"/>
                  </a:lnTo>
                  <a:lnTo>
                    <a:pt x="960" y="240"/>
                  </a:lnTo>
                  <a:lnTo>
                    <a:pt x="952" y="232"/>
                  </a:lnTo>
                  <a:lnTo>
                    <a:pt x="952" y="232"/>
                  </a:lnTo>
                  <a:lnTo>
                    <a:pt x="944" y="248"/>
                  </a:lnTo>
                  <a:lnTo>
                    <a:pt x="944" y="256"/>
                  </a:lnTo>
                  <a:lnTo>
                    <a:pt x="928" y="272"/>
                  </a:lnTo>
                  <a:lnTo>
                    <a:pt x="912" y="272"/>
                  </a:lnTo>
                  <a:lnTo>
                    <a:pt x="904" y="264"/>
                  </a:lnTo>
                  <a:lnTo>
                    <a:pt x="896" y="264"/>
                  </a:lnTo>
                  <a:lnTo>
                    <a:pt x="896" y="240"/>
                  </a:lnTo>
                  <a:lnTo>
                    <a:pt x="888" y="224"/>
                  </a:lnTo>
                  <a:lnTo>
                    <a:pt x="864" y="216"/>
                  </a:lnTo>
                  <a:lnTo>
                    <a:pt x="864" y="208"/>
                  </a:lnTo>
                  <a:lnTo>
                    <a:pt x="864" y="208"/>
                  </a:lnTo>
                  <a:lnTo>
                    <a:pt x="864" y="208"/>
                  </a:lnTo>
                  <a:lnTo>
                    <a:pt x="848" y="192"/>
                  </a:lnTo>
                  <a:lnTo>
                    <a:pt x="832" y="200"/>
                  </a:lnTo>
                  <a:lnTo>
                    <a:pt x="816" y="200"/>
                  </a:lnTo>
                  <a:lnTo>
                    <a:pt x="800" y="192"/>
                  </a:lnTo>
                  <a:lnTo>
                    <a:pt x="784" y="192"/>
                  </a:lnTo>
                  <a:lnTo>
                    <a:pt x="784" y="200"/>
                  </a:lnTo>
                  <a:lnTo>
                    <a:pt x="784" y="200"/>
                  </a:lnTo>
                  <a:lnTo>
                    <a:pt x="784" y="208"/>
                  </a:lnTo>
                  <a:lnTo>
                    <a:pt x="784" y="216"/>
                  </a:lnTo>
                  <a:lnTo>
                    <a:pt x="784" y="224"/>
                  </a:lnTo>
                  <a:lnTo>
                    <a:pt x="784" y="224"/>
                  </a:lnTo>
                  <a:lnTo>
                    <a:pt x="792" y="240"/>
                  </a:lnTo>
                  <a:lnTo>
                    <a:pt x="792" y="240"/>
                  </a:lnTo>
                  <a:lnTo>
                    <a:pt x="792" y="240"/>
                  </a:lnTo>
                  <a:lnTo>
                    <a:pt x="792" y="248"/>
                  </a:lnTo>
                  <a:lnTo>
                    <a:pt x="784" y="256"/>
                  </a:lnTo>
                  <a:lnTo>
                    <a:pt x="776" y="264"/>
                  </a:lnTo>
                  <a:lnTo>
                    <a:pt x="776" y="264"/>
                  </a:lnTo>
                  <a:lnTo>
                    <a:pt x="784" y="272"/>
                  </a:lnTo>
                  <a:lnTo>
                    <a:pt x="800" y="296"/>
                  </a:lnTo>
                  <a:lnTo>
                    <a:pt x="800" y="320"/>
                  </a:lnTo>
                  <a:lnTo>
                    <a:pt x="768" y="336"/>
                  </a:lnTo>
                  <a:lnTo>
                    <a:pt x="768" y="344"/>
                  </a:lnTo>
                  <a:lnTo>
                    <a:pt x="768" y="344"/>
                  </a:lnTo>
                  <a:lnTo>
                    <a:pt x="776" y="344"/>
                  </a:lnTo>
                  <a:lnTo>
                    <a:pt x="776" y="376"/>
                  </a:lnTo>
                  <a:lnTo>
                    <a:pt x="776" y="384"/>
                  </a:lnTo>
                  <a:lnTo>
                    <a:pt x="768" y="384"/>
                  </a:lnTo>
                  <a:lnTo>
                    <a:pt x="768" y="400"/>
                  </a:lnTo>
                  <a:lnTo>
                    <a:pt x="760" y="400"/>
                  </a:lnTo>
                  <a:lnTo>
                    <a:pt x="744" y="384"/>
                  </a:lnTo>
                  <a:lnTo>
                    <a:pt x="736" y="368"/>
                  </a:lnTo>
                  <a:lnTo>
                    <a:pt x="736" y="360"/>
                  </a:lnTo>
                  <a:lnTo>
                    <a:pt x="736" y="352"/>
                  </a:lnTo>
                  <a:lnTo>
                    <a:pt x="736" y="336"/>
                  </a:lnTo>
                  <a:lnTo>
                    <a:pt x="720" y="328"/>
                  </a:lnTo>
                  <a:lnTo>
                    <a:pt x="720" y="328"/>
                  </a:lnTo>
                  <a:lnTo>
                    <a:pt x="696" y="328"/>
                  </a:lnTo>
                  <a:lnTo>
                    <a:pt x="696" y="328"/>
                  </a:lnTo>
                  <a:lnTo>
                    <a:pt x="680" y="320"/>
                  </a:lnTo>
                  <a:lnTo>
                    <a:pt x="664" y="312"/>
                  </a:lnTo>
                  <a:lnTo>
                    <a:pt x="632" y="296"/>
                  </a:lnTo>
                  <a:lnTo>
                    <a:pt x="616" y="296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92" y="264"/>
                  </a:lnTo>
                  <a:lnTo>
                    <a:pt x="584" y="264"/>
                  </a:lnTo>
                  <a:lnTo>
                    <a:pt x="576" y="264"/>
                  </a:lnTo>
                  <a:lnTo>
                    <a:pt x="576" y="256"/>
                  </a:lnTo>
                  <a:lnTo>
                    <a:pt x="576" y="224"/>
                  </a:lnTo>
                  <a:lnTo>
                    <a:pt x="592" y="208"/>
                  </a:lnTo>
                  <a:lnTo>
                    <a:pt x="600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24" y="176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16" y="168"/>
                  </a:lnTo>
                  <a:lnTo>
                    <a:pt x="632" y="176"/>
                  </a:lnTo>
                  <a:lnTo>
                    <a:pt x="632" y="176"/>
                  </a:lnTo>
                  <a:lnTo>
                    <a:pt x="640" y="176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8" y="160"/>
                  </a:lnTo>
                  <a:lnTo>
                    <a:pt x="656" y="160"/>
                  </a:lnTo>
                  <a:lnTo>
                    <a:pt x="664" y="152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64" y="136"/>
                  </a:lnTo>
                  <a:lnTo>
                    <a:pt x="640" y="136"/>
                  </a:lnTo>
                  <a:lnTo>
                    <a:pt x="632" y="128"/>
                  </a:lnTo>
                  <a:lnTo>
                    <a:pt x="632" y="128"/>
                  </a:lnTo>
                  <a:lnTo>
                    <a:pt x="640" y="128"/>
                  </a:lnTo>
                  <a:lnTo>
                    <a:pt x="648" y="128"/>
                  </a:lnTo>
                  <a:lnTo>
                    <a:pt x="656" y="136"/>
                  </a:lnTo>
                  <a:lnTo>
                    <a:pt x="672" y="136"/>
                  </a:lnTo>
                  <a:lnTo>
                    <a:pt x="680" y="128"/>
                  </a:lnTo>
                  <a:lnTo>
                    <a:pt x="680" y="120"/>
                  </a:lnTo>
                  <a:lnTo>
                    <a:pt x="680" y="112"/>
                  </a:lnTo>
                  <a:lnTo>
                    <a:pt x="680" y="112"/>
                  </a:lnTo>
                  <a:lnTo>
                    <a:pt x="680" y="112"/>
                  </a:lnTo>
                  <a:lnTo>
                    <a:pt x="688" y="112"/>
                  </a:lnTo>
                  <a:lnTo>
                    <a:pt x="696" y="120"/>
                  </a:lnTo>
                  <a:lnTo>
                    <a:pt x="704" y="120"/>
                  </a:lnTo>
                  <a:lnTo>
                    <a:pt x="712" y="120"/>
                  </a:lnTo>
                  <a:lnTo>
                    <a:pt x="712" y="112"/>
                  </a:lnTo>
                  <a:lnTo>
                    <a:pt x="712" y="112"/>
                  </a:lnTo>
                  <a:lnTo>
                    <a:pt x="720" y="112"/>
                  </a:lnTo>
                  <a:lnTo>
                    <a:pt x="720" y="112"/>
                  </a:lnTo>
                  <a:lnTo>
                    <a:pt x="720" y="112"/>
                  </a:lnTo>
                  <a:lnTo>
                    <a:pt x="728" y="112"/>
                  </a:lnTo>
                  <a:lnTo>
                    <a:pt x="744" y="96"/>
                  </a:lnTo>
                  <a:lnTo>
                    <a:pt x="744" y="96"/>
                  </a:lnTo>
                  <a:lnTo>
                    <a:pt x="736" y="88"/>
                  </a:lnTo>
                  <a:lnTo>
                    <a:pt x="736" y="80"/>
                  </a:lnTo>
                  <a:lnTo>
                    <a:pt x="728" y="72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56"/>
                  </a:lnTo>
                  <a:lnTo>
                    <a:pt x="744" y="56"/>
                  </a:lnTo>
                  <a:lnTo>
                    <a:pt x="736" y="56"/>
                  </a:lnTo>
                  <a:lnTo>
                    <a:pt x="720" y="48"/>
                  </a:lnTo>
                  <a:lnTo>
                    <a:pt x="704" y="40"/>
                  </a:lnTo>
                  <a:lnTo>
                    <a:pt x="688" y="40"/>
                  </a:lnTo>
                  <a:lnTo>
                    <a:pt x="688" y="48"/>
                  </a:lnTo>
                  <a:lnTo>
                    <a:pt x="688" y="48"/>
                  </a:lnTo>
                  <a:lnTo>
                    <a:pt x="696" y="56"/>
                  </a:lnTo>
                  <a:lnTo>
                    <a:pt x="696" y="64"/>
                  </a:lnTo>
                  <a:lnTo>
                    <a:pt x="688" y="72"/>
                  </a:lnTo>
                  <a:lnTo>
                    <a:pt x="680" y="80"/>
                  </a:lnTo>
                  <a:lnTo>
                    <a:pt x="672" y="96"/>
                  </a:lnTo>
                  <a:lnTo>
                    <a:pt x="664" y="96"/>
                  </a:lnTo>
                  <a:lnTo>
                    <a:pt x="656" y="88"/>
                  </a:lnTo>
                  <a:lnTo>
                    <a:pt x="656" y="80"/>
                  </a:lnTo>
                  <a:lnTo>
                    <a:pt x="664" y="72"/>
                  </a:lnTo>
                  <a:lnTo>
                    <a:pt x="664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72"/>
                  </a:lnTo>
                  <a:lnTo>
                    <a:pt x="632" y="72"/>
                  </a:lnTo>
                  <a:lnTo>
                    <a:pt x="632" y="72"/>
                  </a:lnTo>
                  <a:lnTo>
                    <a:pt x="632" y="64"/>
                  </a:lnTo>
                  <a:lnTo>
                    <a:pt x="616" y="56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24" y="48"/>
                  </a:lnTo>
                  <a:lnTo>
                    <a:pt x="608" y="48"/>
                  </a:lnTo>
                  <a:lnTo>
                    <a:pt x="600" y="48"/>
                  </a:lnTo>
                  <a:lnTo>
                    <a:pt x="600" y="48"/>
                  </a:lnTo>
                  <a:lnTo>
                    <a:pt x="608" y="40"/>
                  </a:lnTo>
                  <a:lnTo>
                    <a:pt x="608" y="32"/>
                  </a:lnTo>
                  <a:lnTo>
                    <a:pt x="600" y="24"/>
                  </a:lnTo>
                  <a:lnTo>
                    <a:pt x="600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0" y="8"/>
                  </a:lnTo>
                  <a:lnTo>
                    <a:pt x="552" y="8"/>
                  </a:lnTo>
                  <a:lnTo>
                    <a:pt x="560" y="16"/>
                  </a:lnTo>
                  <a:lnTo>
                    <a:pt x="552" y="24"/>
                  </a:lnTo>
                  <a:lnTo>
                    <a:pt x="552" y="40"/>
                  </a:lnTo>
                  <a:lnTo>
                    <a:pt x="584" y="48"/>
                  </a:lnTo>
                  <a:lnTo>
                    <a:pt x="584" y="56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92" y="64"/>
                  </a:lnTo>
                  <a:lnTo>
                    <a:pt x="592" y="64"/>
                  </a:lnTo>
                  <a:lnTo>
                    <a:pt x="592" y="64"/>
                  </a:lnTo>
                  <a:lnTo>
                    <a:pt x="592" y="72"/>
                  </a:lnTo>
                  <a:lnTo>
                    <a:pt x="568" y="80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52" y="72"/>
                  </a:lnTo>
                  <a:lnTo>
                    <a:pt x="528" y="72"/>
                  </a:lnTo>
                  <a:lnTo>
                    <a:pt x="528" y="88"/>
                  </a:lnTo>
                  <a:lnTo>
                    <a:pt x="528" y="88"/>
                  </a:lnTo>
                  <a:lnTo>
                    <a:pt x="520" y="88"/>
                  </a:lnTo>
                  <a:lnTo>
                    <a:pt x="504" y="88"/>
                  </a:lnTo>
                  <a:lnTo>
                    <a:pt x="472" y="88"/>
                  </a:lnTo>
                  <a:lnTo>
                    <a:pt x="440" y="72"/>
                  </a:lnTo>
                  <a:lnTo>
                    <a:pt x="432" y="64"/>
                  </a:lnTo>
                  <a:lnTo>
                    <a:pt x="432" y="64"/>
                  </a:lnTo>
                  <a:lnTo>
                    <a:pt x="424" y="64"/>
                  </a:lnTo>
                  <a:lnTo>
                    <a:pt x="400" y="64"/>
                  </a:lnTo>
                  <a:lnTo>
                    <a:pt x="400" y="80"/>
                  </a:lnTo>
                  <a:lnTo>
                    <a:pt x="416" y="80"/>
                  </a:lnTo>
                  <a:lnTo>
                    <a:pt x="432" y="72"/>
                  </a:lnTo>
                  <a:lnTo>
                    <a:pt x="432" y="72"/>
                  </a:lnTo>
                  <a:lnTo>
                    <a:pt x="432" y="72"/>
                  </a:lnTo>
                  <a:lnTo>
                    <a:pt x="432" y="80"/>
                  </a:lnTo>
                  <a:lnTo>
                    <a:pt x="408" y="80"/>
                  </a:lnTo>
                  <a:lnTo>
                    <a:pt x="408" y="96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0" y="88"/>
                  </a:lnTo>
                  <a:lnTo>
                    <a:pt x="392" y="88"/>
                  </a:lnTo>
                  <a:lnTo>
                    <a:pt x="384" y="80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88"/>
                  </a:lnTo>
                  <a:lnTo>
                    <a:pt x="320" y="88"/>
                  </a:lnTo>
                  <a:lnTo>
                    <a:pt x="320" y="80"/>
                  </a:lnTo>
                  <a:lnTo>
                    <a:pt x="328" y="80"/>
                  </a:lnTo>
                  <a:lnTo>
                    <a:pt x="320" y="64"/>
                  </a:lnTo>
                  <a:lnTo>
                    <a:pt x="312" y="64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280" y="64"/>
                  </a:lnTo>
                  <a:lnTo>
                    <a:pt x="240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32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232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32" y="248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56" y="248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80" y="256"/>
                  </a:lnTo>
                  <a:lnTo>
                    <a:pt x="96" y="272"/>
                  </a:lnTo>
                  <a:lnTo>
                    <a:pt x="104" y="288"/>
                  </a:lnTo>
                  <a:lnTo>
                    <a:pt x="104" y="296"/>
                  </a:lnTo>
                  <a:lnTo>
                    <a:pt x="112" y="304"/>
                  </a:lnTo>
                  <a:lnTo>
                    <a:pt x="120" y="304"/>
                  </a:lnTo>
                  <a:lnTo>
                    <a:pt x="136" y="320"/>
                  </a:lnTo>
                  <a:lnTo>
                    <a:pt x="128" y="328"/>
                  </a:lnTo>
                  <a:lnTo>
                    <a:pt x="136" y="336"/>
                  </a:lnTo>
                  <a:lnTo>
                    <a:pt x="136" y="344"/>
                  </a:lnTo>
                  <a:lnTo>
                    <a:pt x="136" y="352"/>
                  </a:lnTo>
                  <a:lnTo>
                    <a:pt x="128" y="360"/>
                  </a:lnTo>
                  <a:lnTo>
                    <a:pt x="144" y="360"/>
                  </a:lnTo>
                  <a:lnTo>
                    <a:pt x="144" y="360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52" y="376"/>
                  </a:lnTo>
                  <a:lnTo>
                    <a:pt x="152" y="376"/>
                  </a:lnTo>
                  <a:lnTo>
                    <a:pt x="160" y="384"/>
                  </a:lnTo>
                  <a:lnTo>
                    <a:pt x="160" y="384"/>
                  </a:lnTo>
                  <a:lnTo>
                    <a:pt x="168" y="400"/>
                  </a:lnTo>
                  <a:lnTo>
                    <a:pt x="168" y="408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200" y="416"/>
                  </a:lnTo>
                  <a:lnTo>
                    <a:pt x="200" y="424"/>
                  </a:lnTo>
                  <a:lnTo>
                    <a:pt x="216" y="432"/>
                  </a:lnTo>
                  <a:lnTo>
                    <a:pt x="216" y="432"/>
                  </a:lnTo>
                  <a:lnTo>
                    <a:pt x="224" y="432"/>
                  </a:lnTo>
                  <a:lnTo>
                    <a:pt x="576" y="432"/>
                  </a:lnTo>
                  <a:lnTo>
                    <a:pt x="576" y="424"/>
                  </a:lnTo>
                  <a:lnTo>
                    <a:pt x="576" y="424"/>
                  </a:lnTo>
                  <a:lnTo>
                    <a:pt x="576" y="432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6" y="448"/>
                  </a:lnTo>
                  <a:lnTo>
                    <a:pt x="624" y="448"/>
                  </a:lnTo>
                  <a:lnTo>
                    <a:pt x="648" y="448"/>
                  </a:lnTo>
                  <a:lnTo>
                    <a:pt x="648" y="448"/>
                  </a:lnTo>
                  <a:lnTo>
                    <a:pt x="656" y="448"/>
                  </a:lnTo>
                  <a:lnTo>
                    <a:pt x="656" y="440"/>
                  </a:lnTo>
                  <a:lnTo>
                    <a:pt x="664" y="440"/>
                  </a:lnTo>
                  <a:lnTo>
                    <a:pt x="672" y="440"/>
                  </a:lnTo>
                  <a:lnTo>
                    <a:pt x="672" y="448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80" y="440"/>
                  </a:lnTo>
                  <a:lnTo>
                    <a:pt x="680" y="440"/>
                  </a:lnTo>
                  <a:lnTo>
                    <a:pt x="696" y="456"/>
                  </a:lnTo>
                  <a:lnTo>
                    <a:pt x="696" y="464"/>
                  </a:lnTo>
                  <a:lnTo>
                    <a:pt x="704" y="464"/>
                  </a:lnTo>
                  <a:lnTo>
                    <a:pt x="704" y="464"/>
                  </a:lnTo>
                  <a:lnTo>
                    <a:pt x="704" y="472"/>
                  </a:lnTo>
                  <a:lnTo>
                    <a:pt x="736" y="480"/>
                  </a:lnTo>
                  <a:lnTo>
                    <a:pt x="736" y="488"/>
                  </a:lnTo>
                  <a:lnTo>
                    <a:pt x="744" y="488"/>
                  </a:lnTo>
                  <a:lnTo>
                    <a:pt x="744" y="488"/>
                  </a:lnTo>
                  <a:lnTo>
                    <a:pt x="760" y="488"/>
                  </a:lnTo>
                  <a:lnTo>
                    <a:pt x="760" y="504"/>
                  </a:lnTo>
                  <a:lnTo>
                    <a:pt x="744" y="504"/>
                  </a:lnTo>
                  <a:lnTo>
                    <a:pt x="744" y="496"/>
                  </a:lnTo>
                  <a:lnTo>
                    <a:pt x="744" y="496"/>
                  </a:lnTo>
                  <a:lnTo>
                    <a:pt x="744" y="504"/>
                  </a:lnTo>
                  <a:lnTo>
                    <a:pt x="736" y="528"/>
                  </a:lnTo>
                  <a:lnTo>
                    <a:pt x="720" y="536"/>
                  </a:lnTo>
                  <a:lnTo>
                    <a:pt x="728" y="544"/>
                  </a:lnTo>
                  <a:lnTo>
                    <a:pt x="728" y="544"/>
                  </a:lnTo>
                  <a:lnTo>
                    <a:pt x="736" y="536"/>
                  </a:lnTo>
                  <a:lnTo>
                    <a:pt x="752" y="536"/>
                  </a:lnTo>
                  <a:lnTo>
                    <a:pt x="760" y="536"/>
                  </a:lnTo>
                  <a:lnTo>
                    <a:pt x="768" y="536"/>
                  </a:lnTo>
                  <a:lnTo>
                    <a:pt x="768" y="536"/>
                  </a:lnTo>
                  <a:lnTo>
                    <a:pt x="768" y="528"/>
                  </a:lnTo>
                  <a:lnTo>
                    <a:pt x="760" y="528"/>
                  </a:lnTo>
                  <a:lnTo>
                    <a:pt x="760" y="520"/>
                  </a:lnTo>
                  <a:lnTo>
                    <a:pt x="768" y="520"/>
                  </a:lnTo>
                  <a:lnTo>
                    <a:pt x="768" y="520"/>
                  </a:lnTo>
                  <a:lnTo>
                    <a:pt x="776" y="520"/>
                  </a:lnTo>
                  <a:lnTo>
                    <a:pt x="808" y="512"/>
                  </a:lnTo>
                  <a:lnTo>
                    <a:pt x="816" y="512"/>
                  </a:lnTo>
                  <a:lnTo>
                    <a:pt x="824" y="504"/>
                  </a:lnTo>
                  <a:lnTo>
                    <a:pt x="832" y="496"/>
                  </a:lnTo>
                  <a:lnTo>
                    <a:pt x="840" y="496"/>
                  </a:lnTo>
                  <a:lnTo>
                    <a:pt x="856" y="496"/>
                  </a:lnTo>
                  <a:lnTo>
                    <a:pt x="864" y="496"/>
                  </a:lnTo>
                  <a:lnTo>
                    <a:pt x="872" y="488"/>
                  </a:lnTo>
                  <a:lnTo>
                    <a:pt x="872" y="488"/>
                  </a:lnTo>
                  <a:lnTo>
                    <a:pt x="888" y="472"/>
                  </a:lnTo>
                  <a:lnTo>
                    <a:pt x="896" y="456"/>
                  </a:lnTo>
                  <a:lnTo>
                    <a:pt x="896" y="456"/>
                  </a:lnTo>
                  <a:lnTo>
                    <a:pt x="904" y="456"/>
                  </a:lnTo>
                  <a:lnTo>
                    <a:pt x="904" y="456"/>
                  </a:lnTo>
                  <a:lnTo>
                    <a:pt x="912" y="456"/>
                  </a:lnTo>
                  <a:lnTo>
                    <a:pt x="920" y="464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20" y="49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auto">
            <a:xfrm>
              <a:off x="1027111" y="2197068"/>
              <a:ext cx="736599" cy="533392"/>
            </a:xfrm>
            <a:custGeom>
              <a:avLst/>
              <a:gdLst/>
              <a:ahLst/>
              <a:cxnLst>
                <a:cxn ang="0">
                  <a:pos x="344" y="232"/>
                </a:cxn>
                <a:cxn ang="0">
                  <a:pos x="376" y="256"/>
                </a:cxn>
                <a:cxn ang="0">
                  <a:pos x="400" y="240"/>
                </a:cxn>
                <a:cxn ang="0">
                  <a:pos x="432" y="288"/>
                </a:cxn>
                <a:cxn ang="0">
                  <a:pos x="456" y="320"/>
                </a:cxn>
                <a:cxn ang="0">
                  <a:pos x="432" y="320"/>
                </a:cxn>
                <a:cxn ang="0">
                  <a:pos x="416" y="304"/>
                </a:cxn>
                <a:cxn ang="0">
                  <a:pos x="424" y="288"/>
                </a:cxn>
                <a:cxn ang="0">
                  <a:pos x="408" y="288"/>
                </a:cxn>
                <a:cxn ang="0">
                  <a:pos x="408" y="272"/>
                </a:cxn>
                <a:cxn ang="0">
                  <a:pos x="384" y="264"/>
                </a:cxn>
                <a:cxn ang="0">
                  <a:pos x="360" y="256"/>
                </a:cxn>
                <a:cxn ang="0">
                  <a:pos x="320" y="240"/>
                </a:cxn>
                <a:cxn ang="0">
                  <a:pos x="256" y="216"/>
                </a:cxn>
                <a:cxn ang="0">
                  <a:pos x="232" y="224"/>
                </a:cxn>
                <a:cxn ang="0">
                  <a:pos x="208" y="256"/>
                </a:cxn>
                <a:cxn ang="0">
                  <a:pos x="192" y="248"/>
                </a:cxn>
                <a:cxn ang="0">
                  <a:pos x="216" y="216"/>
                </a:cxn>
                <a:cxn ang="0">
                  <a:pos x="208" y="216"/>
                </a:cxn>
                <a:cxn ang="0">
                  <a:pos x="168" y="256"/>
                </a:cxn>
                <a:cxn ang="0">
                  <a:pos x="144" y="288"/>
                </a:cxn>
                <a:cxn ang="0">
                  <a:pos x="88" y="320"/>
                </a:cxn>
                <a:cxn ang="0">
                  <a:pos x="48" y="328"/>
                </a:cxn>
                <a:cxn ang="0">
                  <a:pos x="112" y="288"/>
                </a:cxn>
                <a:cxn ang="0">
                  <a:pos x="144" y="256"/>
                </a:cxn>
                <a:cxn ang="0">
                  <a:pos x="112" y="256"/>
                </a:cxn>
                <a:cxn ang="0">
                  <a:pos x="88" y="256"/>
                </a:cxn>
                <a:cxn ang="0">
                  <a:pos x="72" y="264"/>
                </a:cxn>
                <a:cxn ang="0">
                  <a:pos x="72" y="248"/>
                </a:cxn>
                <a:cxn ang="0">
                  <a:pos x="56" y="248"/>
                </a:cxn>
                <a:cxn ang="0">
                  <a:pos x="24" y="224"/>
                </a:cxn>
                <a:cxn ang="0">
                  <a:pos x="16" y="200"/>
                </a:cxn>
                <a:cxn ang="0">
                  <a:pos x="80" y="160"/>
                </a:cxn>
                <a:cxn ang="0">
                  <a:pos x="80" y="152"/>
                </a:cxn>
                <a:cxn ang="0">
                  <a:pos x="80" y="144"/>
                </a:cxn>
                <a:cxn ang="0">
                  <a:pos x="56" y="152"/>
                </a:cxn>
                <a:cxn ang="0">
                  <a:pos x="16" y="152"/>
                </a:cxn>
                <a:cxn ang="0">
                  <a:pos x="8" y="136"/>
                </a:cxn>
                <a:cxn ang="0">
                  <a:pos x="0" y="128"/>
                </a:cxn>
                <a:cxn ang="0">
                  <a:pos x="40" y="104"/>
                </a:cxn>
                <a:cxn ang="0">
                  <a:pos x="56" y="120"/>
                </a:cxn>
                <a:cxn ang="0">
                  <a:pos x="72" y="120"/>
                </a:cxn>
                <a:cxn ang="0">
                  <a:pos x="48" y="96"/>
                </a:cxn>
                <a:cxn ang="0">
                  <a:pos x="8" y="72"/>
                </a:cxn>
                <a:cxn ang="0">
                  <a:pos x="40" y="56"/>
                </a:cxn>
                <a:cxn ang="0">
                  <a:pos x="104" y="16"/>
                </a:cxn>
                <a:cxn ang="0">
                  <a:pos x="136" y="0"/>
                </a:cxn>
                <a:cxn ang="0">
                  <a:pos x="144" y="8"/>
                </a:cxn>
                <a:cxn ang="0">
                  <a:pos x="152" y="16"/>
                </a:cxn>
                <a:cxn ang="0">
                  <a:pos x="160" y="16"/>
                </a:cxn>
                <a:cxn ang="0">
                  <a:pos x="200" y="24"/>
                </a:cxn>
                <a:cxn ang="0">
                  <a:pos x="240" y="24"/>
                </a:cxn>
                <a:cxn ang="0">
                  <a:pos x="320" y="32"/>
                </a:cxn>
                <a:cxn ang="0">
                  <a:pos x="328" y="40"/>
                </a:cxn>
              </a:cxnLst>
              <a:rect l="0" t="0" r="r" b="b"/>
              <a:pathLst>
                <a:path w="464" h="336">
                  <a:moveTo>
                    <a:pt x="328" y="224"/>
                  </a:moveTo>
                  <a:lnTo>
                    <a:pt x="336" y="232"/>
                  </a:lnTo>
                  <a:lnTo>
                    <a:pt x="344" y="232"/>
                  </a:lnTo>
                  <a:lnTo>
                    <a:pt x="344" y="232"/>
                  </a:lnTo>
                  <a:lnTo>
                    <a:pt x="352" y="232"/>
                  </a:lnTo>
                  <a:lnTo>
                    <a:pt x="360" y="240"/>
                  </a:lnTo>
                  <a:lnTo>
                    <a:pt x="368" y="256"/>
                  </a:lnTo>
                  <a:lnTo>
                    <a:pt x="376" y="256"/>
                  </a:lnTo>
                  <a:lnTo>
                    <a:pt x="384" y="240"/>
                  </a:lnTo>
                  <a:lnTo>
                    <a:pt x="392" y="240"/>
                  </a:lnTo>
                  <a:lnTo>
                    <a:pt x="400" y="240"/>
                  </a:lnTo>
                  <a:lnTo>
                    <a:pt x="400" y="240"/>
                  </a:lnTo>
                  <a:lnTo>
                    <a:pt x="408" y="248"/>
                  </a:lnTo>
                  <a:lnTo>
                    <a:pt x="424" y="264"/>
                  </a:lnTo>
                  <a:lnTo>
                    <a:pt x="432" y="280"/>
                  </a:lnTo>
                  <a:lnTo>
                    <a:pt x="432" y="288"/>
                  </a:lnTo>
                  <a:lnTo>
                    <a:pt x="440" y="296"/>
                  </a:lnTo>
                  <a:lnTo>
                    <a:pt x="448" y="296"/>
                  </a:lnTo>
                  <a:lnTo>
                    <a:pt x="464" y="312"/>
                  </a:lnTo>
                  <a:lnTo>
                    <a:pt x="456" y="320"/>
                  </a:lnTo>
                  <a:lnTo>
                    <a:pt x="456" y="328"/>
                  </a:lnTo>
                  <a:lnTo>
                    <a:pt x="456" y="328"/>
                  </a:lnTo>
                  <a:lnTo>
                    <a:pt x="448" y="328"/>
                  </a:lnTo>
                  <a:lnTo>
                    <a:pt x="432" y="320"/>
                  </a:lnTo>
                  <a:lnTo>
                    <a:pt x="432" y="312"/>
                  </a:lnTo>
                  <a:lnTo>
                    <a:pt x="432" y="304"/>
                  </a:lnTo>
                  <a:lnTo>
                    <a:pt x="432" y="304"/>
                  </a:lnTo>
                  <a:lnTo>
                    <a:pt x="416" y="304"/>
                  </a:lnTo>
                  <a:lnTo>
                    <a:pt x="416" y="296"/>
                  </a:lnTo>
                  <a:lnTo>
                    <a:pt x="416" y="296"/>
                  </a:lnTo>
                  <a:lnTo>
                    <a:pt x="424" y="288"/>
                  </a:lnTo>
                  <a:lnTo>
                    <a:pt x="424" y="288"/>
                  </a:lnTo>
                  <a:lnTo>
                    <a:pt x="424" y="280"/>
                  </a:lnTo>
                  <a:lnTo>
                    <a:pt x="424" y="280"/>
                  </a:lnTo>
                  <a:lnTo>
                    <a:pt x="416" y="280"/>
                  </a:lnTo>
                  <a:lnTo>
                    <a:pt x="408" y="288"/>
                  </a:lnTo>
                  <a:lnTo>
                    <a:pt x="400" y="280"/>
                  </a:lnTo>
                  <a:lnTo>
                    <a:pt x="400" y="280"/>
                  </a:lnTo>
                  <a:lnTo>
                    <a:pt x="408" y="272"/>
                  </a:lnTo>
                  <a:lnTo>
                    <a:pt x="408" y="272"/>
                  </a:lnTo>
                  <a:lnTo>
                    <a:pt x="400" y="272"/>
                  </a:lnTo>
                  <a:lnTo>
                    <a:pt x="400" y="264"/>
                  </a:lnTo>
                  <a:lnTo>
                    <a:pt x="392" y="264"/>
                  </a:lnTo>
                  <a:lnTo>
                    <a:pt x="384" y="264"/>
                  </a:lnTo>
                  <a:lnTo>
                    <a:pt x="384" y="264"/>
                  </a:lnTo>
                  <a:lnTo>
                    <a:pt x="384" y="272"/>
                  </a:lnTo>
                  <a:lnTo>
                    <a:pt x="376" y="272"/>
                  </a:lnTo>
                  <a:lnTo>
                    <a:pt x="360" y="256"/>
                  </a:lnTo>
                  <a:lnTo>
                    <a:pt x="352" y="248"/>
                  </a:lnTo>
                  <a:lnTo>
                    <a:pt x="328" y="240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96" y="240"/>
                  </a:lnTo>
                  <a:lnTo>
                    <a:pt x="280" y="232"/>
                  </a:lnTo>
                  <a:lnTo>
                    <a:pt x="256" y="224"/>
                  </a:lnTo>
                  <a:lnTo>
                    <a:pt x="256" y="216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40" y="224"/>
                  </a:lnTo>
                  <a:lnTo>
                    <a:pt x="240" y="224"/>
                  </a:lnTo>
                  <a:lnTo>
                    <a:pt x="232" y="232"/>
                  </a:lnTo>
                  <a:lnTo>
                    <a:pt x="208" y="256"/>
                  </a:lnTo>
                  <a:lnTo>
                    <a:pt x="192" y="256"/>
                  </a:lnTo>
                  <a:lnTo>
                    <a:pt x="192" y="248"/>
                  </a:lnTo>
                  <a:lnTo>
                    <a:pt x="192" y="248"/>
                  </a:lnTo>
                  <a:lnTo>
                    <a:pt x="192" y="248"/>
                  </a:lnTo>
                  <a:lnTo>
                    <a:pt x="192" y="240"/>
                  </a:lnTo>
                  <a:lnTo>
                    <a:pt x="192" y="240"/>
                  </a:lnTo>
                  <a:lnTo>
                    <a:pt x="192" y="224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08" y="216"/>
                  </a:lnTo>
                  <a:lnTo>
                    <a:pt x="200" y="216"/>
                  </a:lnTo>
                  <a:lnTo>
                    <a:pt x="168" y="240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64"/>
                  </a:lnTo>
                  <a:lnTo>
                    <a:pt x="160" y="272"/>
                  </a:lnTo>
                  <a:lnTo>
                    <a:pt x="144" y="280"/>
                  </a:lnTo>
                  <a:lnTo>
                    <a:pt x="144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104" y="312"/>
                  </a:lnTo>
                  <a:lnTo>
                    <a:pt x="88" y="320"/>
                  </a:lnTo>
                  <a:lnTo>
                    <a:pt x="56" y="328"/>
                  </a:lnTo>
                  <a:lnTo>
                    <a:pt x="32" y="336"/>
                  </a:lnTo>
                  <a:lnTo>
                    <a:pt x="40" y="336"/>
                  </a:lnTo>
                  <a:lnTo>
                    <a:pt x="48" y="328"/>
                  </a:lnTo>
                  <a:lnTo>
                    <a:pt x="64" y="320"/>
                  </a:lnTo>
                  <a:lnTo>
                    <a:pt x="80" y="312"/>
                  </a:lnTo>
                  <a:lnTo>
                    <a:pt x="96" y="304"/>
                  </a:lnTo>
                  <a:lnTo>
                    <a:pt x="112" y="288"/>
                  </a:lnTo>
                  <a:lnTo>
                    <a:pt x="128" y="280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28" y="264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04" y="264"/>
                  </a:lnTo>
                  <a:lnTo>
                    <a:pt x="96" y="264"/>
                  </a:lnTo>
                  <a:lnTo>
                    <a:pt x="88" y="256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0" y="264"/>
                  </a:lnTo>
                  <a:lnTo>
                    <a:pt x="72" y="264"/>
                  </a:lnTo>
                  <a:lnTo>
                    <a:pt x="72" y="264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48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24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40" y="184"/>
                  </a:lnTo>
                  <a:lnTo>
                    <a:pt x="56" y="184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72" y="144"/>
                  </a:lnTo>
                  <a:lnTo>
                    <a:pt x="64" y="152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6" y="120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80" y="24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60" y="8"/>
                  </a:lnTo>
                  <a:lnTo>
                    <a:pt x="160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72" y="32"/>
                  </a:lnTo>
                  <a:lnTo>
                    <a:pt x="296" y="32"/>
                  </a:lnTo>
                  <a:lnTo>
                    <a:pt x="312" y="32"/>
                  </a:lnTo>
                  <a:lnTo>
                    <a:pt x="320" y="32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2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>
              <a:off x="2894009" y="1663676"/>
              <a:ext cx="1193798" cy="901687"/>
            </a:xfrm>
            <a:custGeom>
              <a:avLst/>
              <a:gdLst/>
              <a:ahLst/>
              <a:cxnLst>
                <a:cxn ang="0">
                  <a:pos x="280" y="376"/>
                </a:cxn>
                <a:cxn ang="0">
                  <a:pos x="240" y="344"/>
                </a:cxn>
                <a:cxn ang="0">
                  <a:pos x="248" y="320"/>
                </a:cxn>
                <a:cxn ang="0">
                  <a:pos x="224" y="312"/>
                </a:cxn>
                <a:cxn ang="0">
                  <a:pos x="160" y="216"/>
                </a:cxn>
                <a:cxn ang="0">
                  <a:pos x="80" y="216"/>
                </a:cxn>
                <a:cxn ang="0">
                  <a:pos x="72" y="224"/>
                </a:cxn>
                <a:cxn ang="0">
                  <a:pos x="56" y="208"/>
                </a:cxn>
                <a:cxn ang="0">
                  <a:pos x="24" y="200"/>
                </a:cxn>
                <a:cxn ang="0">
                  <a:pos x="48" y="192"/>
                </a:cxn>
                <a:cxn ang="0">
                  <a:pos x="88" y="176"/>
                </a:cxn>
                <a:cxn ang="0">
                  <a:pos x="48" y="176"/>
                </a:cxn>
                <a:cxn ang="0">
                  <a:pos x="56" y="136"/>
                </a:cxn>
                <a:cxn ang="0">
                  <a:pos x="88" y="112"/>
                </a:cxn>
                <a:cxn ang="0">
                  <a:pos x="120" y="72"/>
                </a:cxn>
                <a:cxn ang="0">
                  <a:pos x="224" y="40"/>
                </a:cxn>
                <a:cxn ang="0">
                  <a:pos x="240" y="40"/>
                </a:cxn>
                <a:cxn ang="0">
                  <a:pos x="272" y="48"/>
                </a:cxn>
                <a:cxn ang="0">
                  <a:pos x="312" y="48"/>
                </a:cxn>
                <a:cxn ang="0">
                  <a:pos x="328" y="24"/>
                </a:cxn>
                <a:cxn ang="0">
                  <a:pos x="368" y="8"/>
                </a:cxn>
                <a:cxn ang="0">
                  <a:pos x="392" y="8"/>
                </a:cxn>
                <a:cxn ang="0">
                  <a:pos x="536" y="0"/>
                </a:cxn>
                <a:cxn ang="0">
                  <a:pos x="640" y="24"/>
                </a:cxn>
                <a:cxn ang="0">
                  <a:pos x="504" y="56"/>
                </a:cxn>
                <a:cxn ang="0">
                  <a:pos x="576" y="64"/>
                </a:cxn>
                <a:cxn ang="0">
                  <a:pos x="632" y="64"/>
                </a:cxn>
                <a:cxn ang="0">
                  <a:pos x="656" y="64"/>
                </a:cxn>
                <a:cxn ang="0">
                  <a:pos x="696" y="56"/>
                </a:cxn>
                <a:cxn ang="0">
                  <a:pos x="752" y="56"/>
                </a:cxn>
                <a:cxn ang="0">
                  <a:pos x="704" y="88"/>
                </a:cxn>
                <a:cxn ang="0">
                  <a:pos x="688" y="104"/>
                </a:cxn>
                <a:cxn ang="0">
                  <a:pos x="672" y="136"/>
                </a:cxn>
                <a:cxn ang="0">
                  <a:pos x="664" y="168"/>
                </a:cxn>
                <a:cxn ang="0">
                  <a:pos x="688" y="200"/>
                </a:cxn>
                <a:cxn ang="0">
                  <a:pos x="664" y="208"/>
                </a:cxn>
                <a:cxn ang="0">
                  <a:pos x="656" y="248"/>
                </a:cxn>
                <a:cxn ang="0">
                  <a:pos x="648" y="264"/>
                </a:cxn>
                <a:cxn ang="0">
                  <a:pos x="632" y="288"/>
                </a:cxn>
                <a:cxn ang="0">
                  <a:pos x="616" y="288"/>
                </a:cxn>
                <a:cxn ang="0">
                  <a:pos x="608" y="288"/>
                </a:cxn>
                <a:cxn ang="0">
                  <a:pos x="648" y="328"/>
                </a:cxn>
                <a:cxn ang="0">
                  <a:pos x="592" y="328"/>
                </a:cxn>
                <a:cxn ang="0">
                  <a:pos x="584" y="352"/>
                </a:cxn>
                <a:cxn ang="0">
                  <a:pos x="592" y="392"/>
                </a:cxn>
                <a:cxn ang="0">
                  <a:pos x="512" y="408"/>
                </a:cxn>
                <a:cxn ang="0">
                  <a:pos x="456" y="448"/>
                </a:cxn>
                <a:cxn ang="0">
                  <a:pos x="440" y="448"/>
                </a:cxn>
                <a:cxn ang="0">
                  <a:pos x="408" y="488"/>
                </a:cxn>
                <a:cxn ang="0">
                  <a:pos x="384" y="536"/>
                </a:cxn>
                <a:cxn ang="0">
                  <a:pos x="360" y="568"/>
                </a:cxn>
                <a:cxn ang="0">
                  <a:pos x="312" y="552"/>
                </a:cxn>
                <a:cxn ang="0">
                  <a:pos x="288" y="528"/>
                </a:cxn>
                <a:cxn ang="0">
                  <a:pos x="264" y="480"/>
                </a:cxn>
                <a:cxn ang="0">
                  <a:pos x="248" y="432"/>
                </a:cxn>
                <a:cxn ang="0">
                  <a:pos x="248" y="408"/>
                </a:cxn>
              </a:cxnLst>
              <a:rect l="0" t="0" r="r" b="b"/>
              <a:pathLst>
                <a:path w="752" h="568">
                  <a:moveTo>
                    <a:pt x="264" y="392"/>
                  </a:moveTo>
                  <a:lnTo>
                    <a:pt x="264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80" y="376"/>
                  </a:lnTo>
                  <a:lnTo>
                    <a:pt x="280" y="368"/>
                  </a:lnTo>
                  <a:lnTo>
                    <a:pt x="280" y="368"/>
                  </a:lnTo>
                  <a:lnTo>
                    <a:pt x="264" y="360"/>
                  </a:lnTo>
                  <a:lnTo>
                    <a:pt x="232" y="352"/>
                  </a:lnTo>
                  <a:lnTo>
                    <a:pt x="232" y="344"/>
                  </a:lnTo>
                  <a:lnTo>
                    <a:pt x="240" y="344"/>
                  </a:lnTo>
                  <a:lnTo>
                    <a:pt x="248" y="344"/>
                  </a:lnTo>
                  <a:lnTo>
                    <a:pt x="264" y="352"/>
                  </a:lnTo>
                  <a:lnTo>
                    <a:pt x="272" y="352"/>
                  </a:lnTo>
                  <a:lnTo>
                    <a:pt x="272" y="352"/>
                  </a:lnTo>
                  <a:lnTo>
                    <a:pt x="264" y="344"/>
                  </a:lnTo>
                  <a:lnTo>
                    <a:pt x="248" y="320"/>
                  </a:lnTo>
                  <a:lnTo>
                    <a:pt x="240" y="320"/>
                  </a:lnTo>
                  <a:lnTo>
                    <a:pt x="240" y="320"/>
                  </a:lnTo>
                  <a:lnTo>
                    <a:pt x="232" y="328"/>
                  </a:lnTo>
                  <a:lnTo>
                    <a:pt x="216" y="328"/>
                  </a:lnTo>
                  <a:lnTo>
                    <a:pt x="216" y="320"/>
                  </a:lnTo>
                  <a:lnTo>
                    <a:pt x="224" y="312"/>
                  </a:lnTo>
                  <a:lnTo>
                    <a:pt x="224" y="296"/>
                  </a:lnTo>
                  <a:lnTo>
                    <a:pt x="216" y="296"/>
                  </a:lnTo>
                  <a:lnTo>
                    <a:pt x="216" y="296"/>
                  </a:lnTo>
                  <a:lnTo>
                    <a:pt x="216" y="288"/>
                  </a:lnTo>
                  <a:lnTo>
                    <a:pt x="208" y="256"/>
                  </a:lnTo>
                  <a:lnTo>
                    <a:pt x="160" y="216"/>
                  </a:lnTo>
                  <a:lnTo>
                    <a:pt x="128" y="216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88" y="216"/>
                  </a:lnTo>
                  <a:lnTo>
                    <a:pt x="80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72" y="224"/>
                  </a:lnTo>
                  <a:lnTo>
                    <a:pt x="72" y="224"/>
                  </a:lnTo>
                  <a:lnTo>
                    <a:pt x="48" y="21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92"/>
                  </a:lnTo>
                  <a:lnTo>
                    <a:pt x="48" y="192"/>
                  </a:lnTo>
                  <a:lnTo>
                    <a:pt x="48" y="192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48" y="176"/>
                  </a:lnTo>
                  <a:lnTo>
                    <a:pt x="40" y="176"/>
                  </a:lnTo>
                  <a:lnTo>
                    <a:pt x="0" y="168"/>
                  </a:lnTo>
                  <a:lnTo>
                    <a:pt x="0" y="152"/>
                  </a:lnTo>
                  <a:lnTo>
                    <a:pt x="24" y="152"/>
                  </a:lnTo>
                  <a:lnTo>
                    <a:pt x="40" y="144"/>
                  </a:lnTo>
                  <a:lnTo>
                    <a:pt x="56" y="136"/>
                  </a:lnTo>
                  <a:lnTo>
                    <a:pt x="64" y="136"/>
                  </a:lnTo>
                  <a:lnTo>
                    <a:pt x="80" y="136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88" y="112"/>
                  </a:lnTo>
                  <a:lnTo>
                    <a:pt x="64" y="112"/>
                  </a:lnTo>
                  <a:lnTo>
                    <a:pt x="64" y="96"/>
                  </a:lnTo>
                  <a:lnTo>
                    <a:pt x="88" y="96"/>
                  </a:lnTo>
                  <a:lnTo>
                    <a:pt x="112" y="80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80"/>
                  </a:lnTo>
                  <a:lnTo>
                    <a:pt x="136" y="80"/>
                  </a:lnTo>
                  <a:lnTo>
                    <a:pt x="136" y="56"/>
                  </a:lnTo>
                  <a:lnTo>
                    <a:pt x="168" y="56"/>
                  </a:lnTo>
                  <a:lnTo>
                    <a:pt x="200" y="40"/>
                  </a:lnTo>
                  <a:lnTo>
                    <a:pt x="224" y="40"/>
                  </a:lnTo>
                  <a:lnTo>
                    <a:pt x="232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64" y="48"/>
                  </a:lnTo>
                  <a:lnTo>
                    <a:pt x="272" y="48"/>
                  </a:lnTo>
                  <a:lnTo>
                    <a:pt x="272" y="48"/>
                  </a:lnTo>
                  <a:lnTo>
                    <a:pt x="264" y="48"/>
                  </a:lnTo>
                  <a:lnTo>
                    <a:pt x="264" y="32"/>
                  </a:lnTo>
                  <a:lnTo>
                    <a:pt x="288" y="32"/>
                  </a:lnTo>
                  <a:lnTo>
                    <a:pt x="304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36" y="48"/>
                  </a:lnTo>
                  <a:lnTo>
                    <a:pt x="336" y="48"/>
                  </a:lnTo>
                  <a:lnTo>
                    <a:pt x="328" y="48"/>
                  </a:lnTo>
                  <a:lnTo>
                    <a:pt x="312" y="40"/>
                  </a:lnTo>
                  <a:lnTo>
                    <a:pt x="312" y="32"/>
                  </a:lnTo>
                  <a:lnTo>
                    <a:pt x="328" y="24"/>
                  </a:lnTo>
                  <a:lnTo>
                    <a:pt x="320" y="24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36" y="8"/>
                  </a:lnTo>
                  <a:lnTo>
                    <a:pt x="360" y="8"/>
                  </a:lnTo>
                  <a:lnTo>
                    <a:pt x="368" y="8"/>
                  </a:lnTo>
                  <a:lnTo>
                    <a:pt x="376" y="8"/>
                  </a:lnTo>
                  <a:lnTo>
                    <a:pt x="384" y="16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392" y="8"/>
                  </a:lnTo>
                  <a:lnTo>
                    <a:pt x="392" y="8"/>
                  </a:lnTo>
                  <a:lnTo>
                    <a:pt x="400" y="8"/>
                  </a:lnTo>
                  <a:lnTo>
                    <a:pt x="408" y="8"/>
                  </a:lnTo>
                  <a:lnTo>
                    <a:pt x="416" y="8"/>
                  </a:lnTo>
                  <a:lnTo>
                    <a:pt x="464" y="0"/>
                  </a:lnTo>
                  <a:lnTo>
                    <a:pt x="472" y="0"/>
                  </a:lnTo>
                  <a:lnTo>
                    <a:pt x="536" y="0"/>
                  </a:lnTo>
                  <a:lnTo>
                    <a:pt x="552" y="0"/>
                  </a:lnTo>
                  <a:lnTo>
                    <a:pt x="584" y="16"/>
                  </a:lnTo>
                  <a:lnTo>
                    <a:pt x="608" y="24"/>
                  </a:lnTo>
                  <a:lnTo>
                    <a:pt x="632" y="2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0" y="32"/>
                  </a:lnTo>
                  <a:lnTo>
                    <a:pt x="608" y="40"/>
                  </a:lnTo>
                  <a:lnTo>
                    <a:pt x="592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504" y="56"/>
                  </a:lnTo>
                  <a:lnTo>
                    <a:pt x="536" y="48"/>
                  </a:lnTo>
                  <a:lnTo>
                    <a:pt x="568" y="48"/>
                  </a:lnTo>
                  <a:lnTo>
                    <a:pt x="576" y="48"/>
                  </a:lnTo>
                  <a:lnTo>
                    <a:pt x="584" y="48"/>
                  </a:lnTo>
                  <a:lnTo>
                    <a:pt x="584" y="48"/>
                  </a:lnTo>
                  <a:lnTo>
                    <a:pt x="576" y="64"/>
                  </a:lnTo>
                  <a:lnTo>
                    <a:pt x="568" y="72"/>
                  </a:lnTo>
                  <a:lnTo>
                    <a:pt x="568" y="72"/>
                  </a:lnTo>
                  <a:lnTo>
                    <a:pt x="576" y="72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32" y="64"/>
                  </a:lnTo>
                  <a:lnTo>
                    <a:pt x="600" y="96"/>
                  </a:lnTo>
                  <a:lnTo>
                    <a:pt x="608" y="96"/>
                  </a:lnTo>
                  <a:lnTo>
                    <a:pt x="632" y="72"/>
                  </a:lnTo>
                  <a:lnTo>
                    <a:pt x="640" y="64"/>
                  </a:lnTo>
                  <a:lnTo>
                    <a:pt x="640" y="64"/>
                  </a:lnTo>
                  <a:lnTo>
                    <a:pt x="656" y="64"/>
                  </a:lnTo>
                  <a:lnTo>
                    <a:pt x="664" y="64"/>
                  </a:lnTo>
                  <a:lnTo>
                    <a:pt x="680" y="64"/>
                  </a:lnTo>
                  <a:lnTo>
                    <a:pt x="680" y="64"/>
                  </a:lnTo>
                  <a:lnTo>
                    <a:pt x="680" y="64"/>
                  </a:lnTo>
                  <a:lnTo>
                    <a:pt x="688" y="56"/>
                  </a:lnTo>
                  <a:lnTo>
                    <a:pt x="696" y="56"/>
                  </a:lnTo>
                  <a:lnTo>
                    <a:pt x="696" y="56"/>
                  </a:lnTo>
                  <a:lnTo>
                    <a:pt x="720" y="56"/>
                  </a:lnTo>
                  <a:lnTo>
                    <a:pt x="720" y="56"/>
                  </a:lnTo>
                  <a:lnTo>
                    <a:pt x="720" y="48"/>
                  </a:lnTo>
                  <a:lnTo>
                    <a:pt x="736" y="48"/>
                  </a:lnTo>
                  <a:lnTo>
                    <a:pt x="752" y="56"/>
                  </a:lnTo>
                  <a:lnTo>
                    <a:pt x="752" y="64"/>
                  </a:lnTo>
                  <a:lnTo>
                    <a:pt x="744" y="72"/>
                  </a:lnTo>
                  <a:lnTo>
                    <a:pt x="744" y="72"/>
                  </a:lnTo>
                  <a:lnTo>
                    <a:pt x="712" y="88"/>
                  </a:lnTo>
                  <a:lnTo>
                    <a:pt x="704" y="88"/>
                  </a:lnTo>
                  <a:lnTo>
                    <a:pt x="704" y="88"/>
                  </a:lnTo>
                  <a:lnTo>
                    <a:pt x="704" y="96"/>
                  </a:lnTo>
                  <a:lnTo>
                    <a:pt x="704" y="88"/>
                  </a:lnTo>
                  <a:lnTo>
                    <a:pt x="712" y="96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88" y="112"/>
                  </a:lnTo>
                  <a:lnTo>
                    <a:pt x="688" y="112"/>
                  </a:lnTo>
                  <a:lnTo>
                    <a:pt x="672" y="120"/>
                  </a:lnTo>
                  <a:lnTo>
                    <a:pt x="672" y="120"/>
                  </a:lnTo>
                  <a:lnTo>
                    <a:pt x="672" y="128"/>
                  </a:lnTo>
                  <a:lnTo>
                    <a:pt x="672" y="136"/>
                  </a:lnTo>
                  <a:lnTo>
                    <a:pt x="656" y="144"/>
                  </a:lnTo>
                  <a:lnTo>
                    <a:pt x="648" y="144"/>
                  </a:lnTo>
                  <a:lnTo>
                    <a:pt x="648" y="160"/>
                  </a:lnTo>
                  <a:lnTo>
                    <a:pt x="648" y="168"/>
                  </a:lnTo>
                  <a:lnTo>
                    <a:pt x="656" y="168"/>
                  </a:lnTo>
                  <a:lnTo>
                    <a:pt x="664" y="168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88" y="184"/>
                  </a:lnTo>
                  <a:lnTo>
                    <a:pt x="688" y="200"/>
                  </a:lnTo>
                  <a:lnTo>
                    <a:pt x="656" y="200"/>
                  </a:lnTo>
                  <a:lnTo>
                    <a:pt x="648" y="200"/>
                  </a:lnTo>
                  <a:lnTo>
                    <a:pt x="648" y="208"/>
                  </a:lnTo>
                  <a:lnTo>
                    <a:pt x="656" y="208"/>
                  </a:lnTo>
                  <a:lnTo>
                    <a:pt x="664" y="208"/>
                  </a:lnTo>
                  <a:lnTo>
                    <a:pt x="664" y="208"/>
                  </a:lnTo>
                  <a:lnTo>
                    <a:pt x="664" y="216"/>
                  </a:lnTo>
                  <a:lnTo>
                    <a:pt x="672" y="232"/>
                  </a:lnTo>
                  <a:lnTo>
                    <a:pt x="672" y="232"/>
                  </a:lnTo>
                  <a:lnTo>
                    <a:pt x="664" y="240"/>
                  </a:lnTo>
                  <a:lnTo>
                    <a:pt x="656" y="240"/>
                  </a:lnTo>
                  <a:lnTo>
                    <a:pt x="656" y="248"/>
                  </a:lnTo>
                  <a:lnTo>
                    <a:pt x="664" y="248"/>
                  </a:lnTo>
                  <a:lnTo>
                    <a:pt x="672" y="256"/>
                  </a:lnTo>
                  <a:lnTo>
                    <a:pt x="672" y="256"/>
                  </a:lnTo>
                  <a:lnTo>
                    <a:pt x="664" y="264"/>
                  </a:lnTo>
                  <a:lnTo>
                    <a:pt x="648" y="264"/>
                  </a:lnTo>
                  <a:lnTo>
                    <a:pt x="648" y="264"/>
                  </a:lnTo>
                  <a:lnTo>
                    <a:pt x="648" y="272"/>
                  </a:lnTo>
                  <a:lnTo>
                    <a:pt x="656" y="272"/>
                  </a:lnTo>
                  <a:lnTo>
                    <a:pt x="656" y="272"/>
                  </a:lnTo>
                  <a:lnTo>
                    <a:pt x="656" y="280"/>
                  </a:lnTo>
                  <a:lnTo>
                    <a:pt x="632" y="288"/>
                  </a:lnTo>
                  <a:lnTo>
                    <a:pt x="632" y="288"/>
                  </a:lnTo>
                  <a:lnTo>
                    <a:pt x="632" y="288"/>
                  </a:lnTo>
                  <a:lnTo>
                    <a:pt x="624" y="280"/>
                  </a:lnTo>
                  <a:lnTo>
                    <a:pt x="616" y="280"/>
                  </a:lnTo>
                  <a:lnTo>
                    <a:pt x="616" y="280"/>
                  </a:lnTo>
                  <a:lnTo>
                    <a:pt x="616" y="280"/>
                  </a:lnTo>
                  <a:lnTo>
                    <a:pt x="616" y="288"/>
                  </a:lnTo>
                  <a:lnTo>
                    <a:pt x="640" y="296"/>
                  </a:lnTo>
                  <a:lnTo>
                    <a:pt x="640" y="312"/>
                  </a:lnTo>
                  <a:lnTo>
                    <a:pt x="624" y="312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608" y="288"/>
                  </a:lnTo>
                  <a:lnTo>
                    <a:pt x="600" y="288"/>
                  </a:lnTo>
                  <a:lnTo>
                    <a:pt x="600" y="288"/>
                  </a:lnTo>
                  <a:lnTo>
                    <a:pt x="600" y="296"/>
                  </a:lnTo>
                  <a:lnTo>
                    <a:pt x="600" y="296"/>
                  </a:lnTo>
                  <a:lnTo>
                    <a:pt x="616" y="312"/>
                  </a:lnTo>
                  <a:lnTo>
                    <a:pt x="648" y="328"/>
                  </a:lnTo>
                  <a:lnTo>
                    <a:pt x="648" y="352"/>
                  </a:lnTo>
                  <a:lnTo>
                    <a:pt x="624" y="352"/>
                  </a:lnTo>
                  <a:lnTo>
                    <a:pt x="608" y="328"/>
                  </a:lnTo>
                  <a:lnTo>
                    <a:pt x="600" y="328"/>
                  </a:lnTo>
                  <a:lnTo>
                    <a:pt x="592" y="328"/>
                  </a:lnTo>
                  <a:lnTo>
                    <a:pt x="592" y="328"/>
                  </a:lnTo>
                  <a:lnTo>
                    <a:pt x="592" y="328"/>
                  </a:lnTo>
                  <a:lnTo>
                    <a:pt x="592" y="336"/>
                  </a:lnTo>
                  <a:lnTo>
                    <a:pt x="592" y="344"/>
                  </a:lnTo>
                  <a:lnTo>
                    <a:pt x="584" y="344"/>
                  </a:lnTo>
                  <a:lnTo>
                    <a:pt x="584" y="344"/>
                  </a:lnTo>
                  <a:lnTo>
                    <a:pt x="584" y="352"/>
                  </a:lnTo>
                  <a:lnTo>
                    <a:pt x="624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32" y="368"/>
                  </a:lnTo>
                  <a:lnTo>
                    <a:pt x="608" y="368"/>
                  </a:lnTo>
                  <a:lnTo>
                    <a:pt x="592" y="392"/>
                  </a:lnTo>
                  <a:lnTo>
                    <a:pt x="576" y="392"/>
                  </a:lnTo>
                  <a:lnTo>
                    <a:pt x="544" y="400"/>
                  </a:lnTo>
                  <a:lnTo>
                    <a:pt x="536" y="400"/>
                  </a:lnTo>
                  <a:lnTo>
                    <a:pt x="520" y="400"/>
                  </a:lnTo>
                  <a:lnTo>
                    <a:pt x="520" y="400"/>
                  </a:lnTo>
                  <a:lnTo>
                    <a:pt x="512" y="408"/>
                  </a:lnTo>
                  <a:lnTo>
                    <a:pt x="512" y="408"/>
                  </a:lnTo>
                  <a:lnTo>
                    <a:pt x="496" y="416"/>
                  </a:lnTo>
                  <a:lnTo>
                    <a:pt x="496" y="416"/>
                  </a:lnTo>
                  <a:lnTo>
                    <a:pt x="488" y="440"/>
                  </a:lnTo>
                  <a:lnTo>
                    <a:pt x="480" y="440"/>
                  </a:lnTo>
                  <a:lnTo>
                    <a:pt x="456" y="448"/>
                  </a:lnTo>
                  <a:lnTo>
                    <a:pt x="448" y="448"/>
                  </a:lnTo>
                  <a:lnTo>
                    <a:pt x="440" y="448"/>
                  </a:lnTo>
                  <a:lnTo>
                    <a:pt x="440" y="448"/>
                  </a:lnTo>
                  <a:lnTo>
                    <a:pt x="440" y="440"/>
                  </a:lnTo>
                  <a:lnTo>
                    <a:pt x="440" y="440"/>
                  </a:lnTo>
                  <a:lnTo>
                    <a:pt x="440" y="448"/>
                  </a:lnTo>
                  <a:lnTo>
                    <a:pt x="432" y="456"/>
                  </a:lnTo>
                  <a:lnTo>
                    <a:pt x="400" y="464"/>
                  </a:lnTo>
                  <a:lnTo>
                    <a:pt x="400" y="472"/>
                  </a:lnTo>
                  <a:lnTo>
                    <a:pt x="400" y="480"/>
                  </a:lnTo>
                  <a:lnTo>
                    <a:pt x="400" y="480"/>
                  </a:lnTo>
                  <a:lnTo>
                    <a:pt x="408" y="488"/>
                  </a:lnTo>
                  <a:lnTo>
                    <a:pt x="408" y="504"/>
                  </a:lnTo>
                  <a:lnTo>
                    <a:pt x="384" y="512"/>
                  </a:lnTo>
                  <a:lnTo>
                    <a:pt x="384" y="528"/>
                  </a:lnTo>
                  <a:lnTo>
                    <a:pt x="384" y="536"/>
                  </a:lnTo>
                  <a:lnTo>
                    <a:pt x="384" y="536"/>
                  </a:lnTo>
                  <a:lnTo>
                    <a:pt x="384" y="536"/>
                  </a:lnTo>
                  <a:lnTo>
                    <a:pt x="384" y="544"/>
                  </a:lnTo>
                  <a:lnTo>
                    <a:pt x="376" y="568"/>
                  </a:lnTo>
                  <a:lnTo>
                    <a:pt x="368" y="568"/>
                  </a:lnTo>
                  <a:lnTo>
                    <a:pt x="360" y="560"/>
                  </a:lnTo>
                  <a:lnTo>
                    <a:pt x="360" y="560"/>
                  </a:lnTo>
                  <a:lnTo>
                    <a:pt x="360" y="568"/>
                  </a:lnTo>
                  <a:lnTo>
                    <a:pt x="352" y="568"/>
                  </a:lnTo>
                  <a:lnTo>
                    <a:pt x="336" y="544"/>
                  </a:lnTo>
                  <a:lnTo>
                    <a:pt x="328" y="544"/>
                  </a:lnTo>
                  <a:lnTo>
                    <a:pt x="320" y="552"/>
                  </a:lnTo>
                  <a:lnTo>
                    <a:pt x="312" y="552"/>
                  </a:lnTo>
                  <a:lnTo>
                    <a:pt x="312" y="552"/>
                  </a:lnTo>
                  <a:lnTo>
                    <a:pt x="312" y="544"/>
                  </a:lnTo>
                  <a:lnTo>
                    <a:pt x="304" y="544"/>
                  </a:lnTo>
                  <a:lnTo>
                    <a:pt x="296" y="53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288" y="528"/>
                  </a:lnTo>
                  <a:lnTo>
                    <a:pt x="272" y="504"/>
                  </a:lnTo>
                  <a:lnTo>
                    <a:pt x="272" y="488"/>
                  </a:lnTo>
                  <a:lnTo>
                    <a:pt x="280" y="480"/>
                  </a:lnTo>
                  <a:lnTo>
                    <a:pt x="272" y="480"/>
                  </a:lnTo>
                  <a:lnTo>
                    <a:pt x="272" y="480"/>
                  </a:lnTo>
                  <a:lnTo>
                    <a:pt x="264" y="480"/>
                  </a:lnTo>
                  <a:lnTo>
                    <a:pt x="256" y="472"/>
                  </a:lnTo>
                  <a:lnTo>
                    <a:pt x="256" y="464"/>
                  </a:lnTo>
                  <a:lnTo>
                    <a:pt x="240" y="448"/>
                  </a:lnTo>
                  <a:lnTo>
                    <a:pt x="248" y="440"/>
                  </a:lnTo>
                  <a:lnTo>
                    <a:pt x="248" y="432"/>
                  </a:lnTo>
                  <a:lnTo>
                    <a:pt x="248" y="432"/>
                  </a:lnTo>
                  <a:lnTo>
                    <a:pt x="240" y="432"/>
                  </a:lnTo>
                  <a:lnTo>
                    <a:pt x="240" y="432"/>
                  </a:lnTo>
                  <a:lnTo>
                    <a:pt x="240" y="432"/>
                  </a:lnTo>
                  <a:lnTo>
                    <a:pt x="240" y="424"/>
                  </a:lnTo>
                  <a:lnTo>
                    <a:pt x="240" y="424"/>
                  </a:lnTo>
                  <a:lnTo>
                    <a:pt x="248" y="408"/>
                  </a:lnTo>
                  <a:lnTo>
                    <a:pt x="256" y="400"/>
                  </a:lnTo>
                  <a:lnTo>
                    <a:pt x="256" y="400"/>
                  </a:lnTo>
                  <a:lnTo>
                    <a:pt x="264" y="39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2" name="Freeform 15"/>
            <p:cNvSpPr>
              <a:spLocks/>
            </p:cNvSpPr>
            <p:nvPr/>
          </p:nvSpPr>
          <p:spPr bwMode="auto">
            <a:xfrm>
              <a:off x="2017709" y="3263852"/>
              <a:ext cx="800099" cy="533392"/>
            </a:xfrm>
            <a:custGeom>
              <a:avLst/>
              <a:gdLst/>
              <a:ahLst/>
              <a:cxnLst>
                <a:cxn ang="0">
                  <a:pos x="248" y="136"/>
                </a:cxn>
                <a:cxn ang="0">
                  <a:pos x="248" y="144"/>
                </a:cxn>
                <a:cxn ang="0">
                  <a:pos x="248" y="160"/>
                </a:cxn>
                <a:cxn ang="0">
                  <a:pos x="280" y="192"/>
                </a:cxn>
                <a:cxn ang="0">
                  <a:pos x="320" y="192"/>
                </a:cxn>
                <a:cxn ang="0">
                  <a:pos x="352" y="152"/>
                </a:cxn>
                <a:cxn ang="0">
                  <a:pos x="384" y="152"/>
                </a:cxn>
                <a:cxn ang="0">
                  <a:pos x="368" y="192"/>
                </a:cxn>
                <a:cxn ang="0">
                  <a:pos x="368" y="216"/>
                </a:cxn>
                <a:cxn ang="0">
                  <a:pos x="368" y="224"/>
                </a:cxn>
                <a:cxn ang="0">
                  <a:pos x="424" y="232"/>
                </a:cxn>
                <a:cxn ang="0">
                  <a:pos x="424" y="288"/>
                </a:cxn>
                <a:cxn ang="0">
                  <a:pos x="472" y="304"/>
                </a:cxn>
                <a:cxn ang="0">
                  <a:pos x="504" y="320"/>
                </a:cxn>
                <a:cxn ang="0">
                  <a:pos x="488" y="328"/>
                </a:cxn>
                <a:cxn ang="0">
                  <a:pos x="464" y="320"/>
                </a:cxn>
                <a:cxn ang="0">
                  <a:pos x="456" y="336"/>
                </a:cxn>
                <a:cxn ang="0">
                  <a:pos x="432" y="320"/>
                </a:cxn>
                <a:cxn ang="0">
                  <a:pos x="408" y="304"/>
                </a:cxn>
                <a:cxn ang="0">
                  <a:pos x="400" y="304"/>
                </a:cxn>
                <a:cxn ang="0">
                  <a:pos x="392" y="288"/>
                </a:cxn>
                <a:cxn ang="0">
                  <a:pos x="376" y="256"/>
                </a:cxn>
                <a:cxn ang="0">
                  <a:pos x="360" y="256"/>
                </a:cxn>
                <a:cxn ang="0">
                  <a:pos x="296" y="224"/>
                </a:cxn>
                <a:cxn ang="0">
                  <a:pos x="272" y="224"/>
                </a:cxn>
                <a:cxn ang="0">
                  <a:pos x="248" y="224"/>
                </a:cxn>
                <a:cxn ang="0">
                  <a:pos x="216" y="208"/>
                </a:cxn>
                <a:cxn ang="0">
                  <a:pos x="184" y="200"/>
                </a:cxn>
                <a:cxn ang="0">
                  <a:pos x="152" y="176"/>
                </a:cxn>
                <a:cxn ang="0">
                  <a:pos x="152" y="152"/>
                </a:cxn>
                <a:cxn ang="0">
                  <a:pos x="104" y="96"/>
                </a:cxn>
                <a:cxn ang="0">
                  <a:pos x="88" y="80"/>
                </a:cxn>
                <a:cxn ang="0">
                  <a:pos x="64" y="48"/>
                </a:cxn>
                <a:cxn ang="0">
                  <a:pos x="56" y="24"/>
                </a:cxn>
                <a:cxn ang="0">
                  <a:pos x="32" y="16"/>
                </a:cxn>
                <a:cxn ang="0">
                  <a:pos x="48" y="48"/>
                </a:cxn>
                <a:cxn ang="0">
                  <a:pos x="80" y="104"/>
                </a:cxn>
                <a:cxn ang="0">
                  <a:pos x="96" y="128"/>
                </a:cxn>
                <a:cxn ang="0">
                  <a:pos x="88" y="128"/>
                </a:cxn>
                <a:cxn ang="0">
                  <a:pos x="64" y="112"/>
                </a:cxn>
                <a:cxn ang="0">
                  <a:pos x="56" y="88"/>
                </a:cxn>
                <a:cxn ang="0">
                  <a:pos x="40" y="72"/>
                </a:cxn>
                <a:cxn ang="0">
                  <a:pos x="24" y="48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112" y="16"/>
                </a:cxn>
                <a:cxn ang="0">
                  <a:pos x="120" y="8"/>
                </a:cxn>
                <a:cxn ang="0">
                  <a:pos x="168" y="48"/>
                </a:cxn>
                <a:cxn ang="0">
                  <a:pos x="224" y="80"/>
                </a:cxn>
                <a:cxn ang="0">
                  <a:pos x="248" y="88"/>
                </a:cxn>
              </a:cxnLst>
              <a:rect l="0" t="0" r="r" b="b"/>
              <a:pathLst>
                <a:path w="504" h="336">
                  <a:moveTo>
                    <a:pt x="248" y="88"/>
                  </a:moveTo>
                  <a:lnTo>
                    <a:pt x="248" y="104"/>
                  </a:lnTo>
                  <a:lnTo>
                    <a:pt x="248" y="112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60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72" y="184"/>
                  </a:lnTo>
                  <a:lnTo>
                    <a:pt x="280" y="192"/>
                  </a:lnTo>
                  <a:lnTo>
                    <a:pt x="288" y="192"/>
                  </a:lnTo>
                  <a:lnTo>
                    <a:pt x="312" y="184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8" y="184"/>
                  </a:lnTo>
                  <a:lnTo>
                    <a:pt x="328" y="176"/>
                  </a:lnTo>
                  <a:lnTo>
                    <a:pt x="336" y="160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76" y="152"/>
                  </a:lnTo>
                  <a:lnTo>
                    <a:pt x="384" y="152"/>
                  </a:lnTo>
                  <a:lnTo>
                    <a:pt x="384" y="152"/>
                  </a:lnTo>
                  <a:lnTo>
                    <a:pt x="376" y="168"/>
                  </a:lnTo>
                  <a:lnTo>
                    <a:pt x="376" y="184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208"/>
                  </a:lnTo>
                  <a:lnTo>
                    <a:pt x="368" y="216"/>
                  </a:lnTo>
                  <a:lnTo>
                    <a:pt x="360" y="216"/>
                  </a:lnTo>
                  <a:lnTo>
                    <a:pt x="360" y="224"/>
                  </a:lnTo>
                  <a:lnTo>
                    <a:pt x="360" y="224"/>
                  </a:lnTo>
                  <a:lnTo>
                    <a:pt x="368" y="224"/>
                  </a:lnTo>
                  <a:lnTo>
                    <a:pt x="392" y="224"/>
                  </a:lnTo>
                  <a:lnTo>
                    <a:pt x="408" y="224"/>
                  </a:lnTo>
                  <a:lnTo>
                    <a:pt x="424" y="232"/>
                  </a:lnTo>
                  <a:lnTo>
                    <a:pt x="424" y="232"/>
                  </a:lnTo>
                  <a:lnTo>
                    <a:pt x="424" y="240"/>
                  </a:lnTo>
                  <a:lnTo>
                    <a:pt x="424" y="248"/>
                  </a:lnTo>
                  <a:lnTo>
                    <a:pt x="424" y="256"/>
                  </a:lnTo>
                  <a:lnTo>
                    <a:pt x="424" y="288"/>
                  </a:lnTo>
                  <a:lnTo>
                    <a:pt x="424" y="296"/>
                  </a:lnTo>
                  <a:lnTo>
                    <a:pt x="440" y="304"/>
                  </a:lnTo>
                  <a:lnTo>
                    <a:pt x="456" y="312"/>
                  </a:lnTo>
                  <a:lnTo>
                    <a:pt x="472" y="304"/>
                  </a:lnTo>
                  <a:lnTo>
                    <a:pt x="488" y="304"/>
                  </a:lnTo>
                  <a:lnTo>
                    <a:pt x="496" y="312"/>
                  </a:lnTo>
                  <a:lnTo>
                    <a:pt x="504" y="320"/>
                  </a:lnTo>
                  <a:lnTo>
                    <a:pt x="504" y="320"/>
                  </a:lnTo>
                  <a:lnTo>
                    <a:pt x="496" y="320"/>
                  </a:lnTo>
                  <a:lnTo>
                    <a:pt x="496" y="328"/>
                  </a:lnTo>
                  <a:lnTo>
                    <a:pt x="488" y="328"/>
                  </a:lnTo>
                  <a:lnTo>
                    <a:pt x="488" y="328"/>
                  </a:lnTo>
                  <a:lnTo>
                    <a:pt x="488" y="320"/>
                  </a:lnTo>
                  <a:lnTo>
                    <a:pt x="480" y="320"/>
                  </a:lnTo>
                  <a:lnTo>
                    <a:pt x="472" y="312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64" y="336"/>
                  </a:lnTo>
                  <a:lnTo>
                    <a:pt x="456" y="336"/>
                  </a:lnTo>
                  <a:lnTo>
                    <a:pt x="448" y="328"/>
                  </a:lnTo>
                  <a:lnTo>
                    <a:pt x="440" y="320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24" y="320"/>
                  </a:lnTo>
                  <a:lnTo>
                    <a:pt x="424" y="312"/>
                  </a:lnTo>
                  <a:lnTo>
                    <a:pt x="408" y="304"/>
                  </a:lnTo>
                  <a:lnTo>
                    <a:pt x="400" y="296"/>
                  </a:lnTo>
                  <a:lnTo>
                    <a:pt x="408" y="304"/>
                  </a:lnTo>
                  <a:lnTo>
                    <a:pt x="408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0" y="296"/>
                  </a:lnTo>
                  <a:lnTo>
                    <a:pt x="400" y="288"/>
                  </a:lnTo>
                  <a:lnTo>
                    <a:pt x="392" y="288"/>
                  </a:lnTo>
                  <a:lnTo>
                    <a:pt x="392" y="280"/>
                  </a:lnTo>
                  <a:lnTo>
                    <a:pt x="384" y="272"/>
                  </a:lnTo>
                  <a:lnTo>
                    <a:pt x="376" y="264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68" y="256"/>
                  </a:lnTo>
                  <a:lnTo>
                    <a:pt x="368" y="256"/>
                  </a:lnTo>
                  <a:lnTo>
                    <a:pt x="360" y="256"/>
                  </a:lnTo>
                  <a:lnTo>
                    <a:pt x="344" y="256"/>
                  </a:lnTo>
                  <a:lnTo>
                    <a:pt x="328" y="248"/>
                  </a:lnTo>
                  <a:lnTo>
                    <a:pt x="312" y="240"/>
                  </a:lnTo>
                  <a:lnTo>
                    <a:pt x="296" y="224"/>
                  </a:lnTo>
                  <a:lnTo>
                    <a:pt x="296" y="224"/>
                  </a:lnTo>
                  <a:lnTo>
                    <a:pt x="288" y="224"/>
                  </a:lnTo>
                  <a:lnTo>
                    <a:pt x="288" y="216"/>
                  </a:lnTo>
                  <a:lnTo>
                    <a:pt x="272" y="224"/>
                  </a:lnTo>
                  <a:lnTo>
                    <a:pt x="264" y="224"/>
                  </a:lnTo>
                  <a:lnTo>
                    <a:pt x="256" y="224"/>
                  </a:lnTo>
                  <a:lnTo>
                    <a:pt x="256" y="224"/>
                  </a:lnTo>
                  <a:lnTo>
                    <a:pt x="248" y="224"/>
                  </a:lnTo>
                  <a:lnTo>
                    <a:pt x="240" y="224"/>
                  </a:lnTo>
                  <a:lnTo>
                    <a:pt x="224" y="216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00" y="200"/>
                  </a:lnTo>
                  <a:lnTo>
                    <a:pt x="184" y="200"/>
                  </a:lnTo>
                  <a:lnTo>
                    <a:pt x="176" y="192"/>
                  </a:lnTo>
                  <a:lnTo>
                    <a:pt x="176" y="192"/>
                  </a:lnTo>
                  <a:lnTo>
                    <a:pt x="160" y="184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0"/>
                  </a:lnTo>
                  <a:lnTo>
                    <a:pt x="152" y="152"/>
                  </a:lnTo>
                  <a:lnTo>
                    <a:pt x="144" y="136"/>
                  </a:lnTo>
                  <a:lnTo>
                    <a:pt x="120" y="112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88" y="80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56" y="56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0" y="128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56" y="88"/>
                  </a:lnTo>
                  <a:lnTo>
                    <a:pt x="40" y="80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68" y="48"/>
                  </a:lnTo>
                  <a:lnTo>
                    <a:pt x="176" y="48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24" y="80"/>
                  </a:lnTo>
                  <a:lnTo>
                    <a:pt x="232" y="80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0"/>
                  </a:lnTo>
                  <a:lnTo>
                    <a:pt x="248" y="8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auto">
            <a:xfrm>
              <a:off x="5194292" y="4178238"/>
              <a:ext cx="139700" cy="266696"/>
            </a:xfrm>
            <a:custGeom>
              <a:avLst/>
              <a:gdLst/>
              <a:ahLst/>
              <a:cxnLst>
                <a:cxn ang="0">
                  <a:pos x="8" y="112"/>
                </a:cxn>
                <a:cxn ang="0">
                  <a:pos x="16" y="88"/>
                </a:cxn>
                <a:cxn ang="0">
                  <a:pos x="16" y="88"/>
                </a:cxn>
                <a:cxn ang="0">
                  <a:pos x="8" y="72"/>
                </a:cxn>
                <a:cxn ang="0">
                  <a:pos x="8" y="56"/>
                </a:cxn>
                <a:cxn ang="0">
                  <a:pos x="24" y="48"/>
                </a:cxn>
                <a:cxn ang="0">
                  <a:pos x="40" y="32"/>
                </a:cxn>
                <a:cxn ang="0">
                  <a:pos x="56" y="16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24"/>
                </a:cxn>
                <a:cxn ang="0">
                  <a:pos x="88" y="40"/>
                </a:cxn>
                <a:cxn ang="0">
                  <a:pos x="88" y="48"/>
                </a:cxn>
                <a:cxn ang="0">
                  <a:pos x="88" y="48"/>
                </a:cxn>
                <a:cxn ang="0">
                  <a:pos x="80" y="48"/>
                </a:cxn>
                <a:cxn ang="0">
                  <a:pos x="80" y="48"/>
                </a:cxn>
                <a:cxn ang="0">
                  <a:pos x="80" y="64"/>
                </a:cxn>
                <a:cxn ang="0">
                  <a:pos x="72" y="80"/>
                </a:cxn>
                <a:cxn ang="0">
                  <a:pos x="56" y="136"/>
                </a:cxn>
                <a:cxn ang="0">
                  <a:pos x="40" y="168"/>
                </a:cxn>
                <a:cxn ang="0">
                  <a:pos x="16" y="168"/>
                </a:cxn>
                <a:cxn ang="0">
                  <a:pos x="0" y="152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20"/>
                </a:cxn>
                <a:cxn ang="0">
                  <a:pos x="8" y="112"/>
                </a:cxn>
              </a:cxnLst>
              <a:rect l="0" t="0" r="r" b="b"/>
              <a:pathLst>
                <a:path w="88" h="168">
                  <a:moveTo>
                    <a:pt x="8" y="112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24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56" y="136"/>
                  </a:lnTo>
                  <a:lnTo>
                    <a:pt x="40" y="168"/>
                  </a:lnTo>
                  <a:lnTo>
                    <a:pt x="16" y="16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20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>
              <a:off x="6222991" y="3809944"/>
              <a:ext cx="203200" cy="228597"/>
            </a:xfrm>
            <a:custGeom>
              <a:avLst/>
              <a:gdLst/>
              <a:ahLst/>
              <a:cxnLst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0" y="48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8" y="24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80" y="56"/>
                </a:cxn>
                <a:cxn ang="0">
                  <a:pos x="96" y="56"/>
                </a:cxn>
                <a:cxn ang="0">
                  <a:pos x="96" y="64"/>
                </a:cxn>
                <a:cxn ang="0">
                  <a:pos x="96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4" y="80"/>
                </a:cxn>
                <a:cxn ang="0">
                  <a:pos x="104" y="80"/>
                </a:cxn>
                <a:cxn ang="0">
                  <a:pos x="112" y="80"/>
                </a:cxn>
                <a:cxn ang="0">
                  <a:pos x="112" y="80"/>
                </a:cxn>
                <a:cxn ang="0">
                  <a:pos x="112" y="88"/>
                </a:cxn>
                <a:cxn ang="0">
                  <a:pos x="128" y="104"/>
                </a:cxn>
                <a:cxn ang="0">
                  <a:pos x="128" y="112"/>
                </a:cxn>
                <a:cxn ang="0">
                  <a:pos x="128" y="112"/>
                </a:cxn>
                <a:cxn ang="0">
                  <a:pos x="128" y="128"/>
                </a:cxn>
                <a:cxn ang="0">
                  <a:pos x="128" y="128"/>
                </a:cxn>
                <a:cxn ang="0">
                  <a:pos x="128" y="128"/>
                </a:cxn>
                <a:cxn ang="0">
                  <a:pos x="128" y="136"/>
                </a:cxn>
                <a:cxn ang="0">
                  <a:pos x="128" y="136"/>
                </a:cxn>
                <a:cxn ang="0">
                  <a:pos x="128" y="144"/>
                </a:cxn>
                <a:cxn ang="0">
                  <a:pos x="120" y="144"/>
                </a:cxn>
                <a:cxn ang="0">
                  <a:pos x="112" y="136"/>
                </a:cxn>
                <a:cxn ang="0">
                  <a:pos x="96" y="128"/>
                </a:cxn>
                <a:cxn ang="0">
                  <a:pos x="80" y="112"/>
                </a:cxn>
                <a:cxn ang="0">
                  <a:pos x="72" y="96"/>
                </a:cxn>
                <a:cxn ang="0">
                  <a:pos x="64" y="80"/>
                </a:cxn>
                <a:cxn ang="0">
                  <a:pos x="64" y="80"/>
                </a:cxn>
                <a:cxn ang="0">
                  <a:pos x="56" y="72"/>
                </a:cxn>
              </a:cxnLst>
              <a:rect l="0" t="0" r="r" b="b"/>
              <a:pathLst>
                <a:path w="128" h="144">
                  <a:moveTo>
                    <a:pt x="56" y="72"/>
                  </a:move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8" y="104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36"/>
                  </a:lnTo>
                  <a:lnTo>
                    <a:pt x="96" y="128"/>
                  </a:lnTo>
                  <a:lnTo>
                    <a:pt x="80" y="112"/>
                  </a:lnTo>
                  <a:lnTo>
                    <a:pt x="72" y="96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56" y="7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auto">
            <a:xfrm>
              <a:off x="6489690" y="3784544"/>
              <a:ext cx="203200" cy="228597"/>
            </a:xfrm>
            <a:custGeom>
              <a:avLst/>
              <a:gdLst/>
              <a:ahLst/>
              <a:cxnLst>
                <a:cxn ang="0">
                  <a:pos x="32" y="128"/>
                </a:cxn>
                <a:cxn ang="0">
                  <a:pos x="16" y="112"/>
                </a:cxn>
                <a:cxn ang="0">
                  <a:pos x="16" y="96"/>
                </a:cxn>
                <a:cxn ang="0">
                  <a:pos x="8" y="96"/>
                </a:cxn>
                <a:cxn ang="0">
                  <a:pos x="0" y="72"/>
                </a:cxn>
                <a:cxn ang="0">
                  <a:pos x="16" y="72"/>
                </a:cxn>
                <a:cxn ang="0">
                  <a:pos x="32" y="64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72" y="32"/>
                </a:cxn>
                <a:cxn ang="0">
                  <a:pos x="80" y="24"/>
                </a:cxn>
                <a:cxn ang="0">
                  <a:pos x="96" y="0"/>
                </a:cxn>
                <a:cxn ang="0">
                  <a:pos x="112" y="8"/>
                </a:cxn>
                <a:cxn ang="0">
                  <a:pos x="112" y="16"/>
                </a:cxn>
                <a:cxn ang="0">
                  <a:pos x="128" y="24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04" y="40"/>
                </a:cxn>
                <a:cxn ang="0">
                  <a:pos x="120" y="72"/>
                </a:cxn>
                <a:cxn ang="0">
                  <a:pos x="128" y="72"/>
                </a:cxn>
                <a:cxn ang="0">
                  <a:pos x="120" y="80"/>
                </a:cxn>
                <a:cxn ang="0">
                  <a:pos x="112" y="80"/>
                </a:cxn>
                <a:cxn ang="0">
                  <a:pos x="112" y="80"/>
                </a:cxn>
                <a:cxn ang="0">
                  <a:pos x="104" y="104"/>
                </a:cxn>
                <a:cxn ang="0">
                  <a:pos x="96" y="104"/>
                </a:cxn>
                <a:cxn ang="0">
                  <a:pos x="96" y="128"/>
                </a:cxn>
                <a:cxn ang="0">
                  <a:pos x="96" y="136"/>
                </a:cxn>
                <a:cxn ang="0">
                  <a:pos x="72" y="144"/>
                </a:cxn>
                <a:cxn ang="0">
                  <a:pos x="56" y="128"/>
                </a:cxn>
                <a:cxn ang="0">
                  <a:pos x="40" y="136"/>
                </a:cxn>
              </a:cxnLst>
              <a:rect l="0" t="0" r="r" b="b"/>
              <a:pathLst>
                <a:path w="128" h="144">
                  <a:moveTo>
                    <a:pt x="40" y="128"/>
                  </a:moveTo>
                  <a:lnTo>
                    <a:pt x="32" y="128"/>
                  </a:lnTo>
                  <a:lnTo>
                    <a:pt x="16" y="128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8" y="96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40"/>
                  </a:lnTo>
                  <a:lnTo>
                    <a:pt x="104" y="56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88" y="136"/>
                  </a:lnTo>
                  <a:lnTo>
                    <a:pt x="72" y="144"/>
                  </a:lnTo>
                  <a:lnTo>
                    <a:pt x="72" y="136"/>
                  </a:lnTo>
                  <a:lnTo>
                    <a:pt x="56" y="128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40" y="12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auto">
            <a:xfrm>
              <a:off x="6921490" y="3924242"/>
              <a:ext cx="406400" cy="215896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60" y="40"/>
                </a:cxn>
                <a:cxn ang="0">
                  <a:pos x="176" y="48"/>
                </a:cxn>
                <a:cxn ang="0">
                  <a:pos x="200" y="72"/>
                </a:cxn>
                <a:cxn ang="0">
                  <a:pos x="216" y="72"/>
                </a:cxn>
                <a:cxn ang="0">
                  <a:pos x="208" y="88"/>
                </a:cxn>
                <a:cxn ang="0">
                  <a:pos x="216" y="96"/>
                </a:cxn>
                <a:cxn ang="0">
                  <a:pos x="224" y="112"/>
                </a:cxn>
                <a:cxn ang="0">
                  <a:pos x="240" y="120"/>
                </a:cxn>
                <a:cxn ang="0">
                  <a:pos x="240" y="120"/>
                </a:cxn>
                <a:cxn ang="0">
                  <a:pos x="240" y="120"/>
                </a:cxn>
                <a:cxn ang="0">
                  <a:pos x="248" y="128"/>
                </a:cxn>
                <a:cxn ang="0">
                  <a:pos x="256" y="128"/>
                </a:cxn>
                <a:cxn ang="0">
                  <a:pos x="248" y="136"/>
                </a:cxn>
                <a:cxn ang="0">
                  <a:pos x="240" y="136"/>
                </a:cxn>
                <a:cxn ang="0">
                  <a:pos x="224" y="128"/>
                </a:cxn>
                <a:cxn ang="0">
                  <a:pos x="208" y="120"/>
                </a:cxn>
                <a:cxn ang="0">
                  <a:pos x="208" y="112"/>
                </a:cxn>
                <a:cxn ang="0">
                  <a:pos x="184" y="96"/>
                </a:cxn>
                <a:cxn ang="0">
                  <a:pos x="160" y="104"/>
                </a:cxn>
                <a:cxn ang="0">
                  <a:pos x="160" y="104"/>
                </a:cxn>
                <a:cxn ang="0">
                  <a:pos x="160" y="112"/>
                </a:cxn>
                <a:cxn ang="0">
                  <a:pos x="144" y="112"/>
                </a:cxn>
                <a:cxn ang="0">
                  <a:pos x="120" y="104"/>
                </a:cxn>
                <a:cxn ang="0">
                  <a:pos x="104" y="104"/>
                </a:cxn>
                <a:cxn ang="0">
                  <a:pos x="88" y="104"/>
                </a:cxn>
                <a:cxn ang="0">
                  <a:pos x="104" y="96"/>
                </a:cxn>
                <a:cxn ang="0">
                  <a:pos x="96" y="88"/>
                </a:cxn>
                <a:cxn ang="0">
                  <a:pos x="96" y="72"/>
                </a:cxn>
                <a:cxn ang="0">
                  <a:pos x="72" y="56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24" y="48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24" y="32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16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40"/>
                </a:cxn>
                <a:cxn ang="0">
                  <a:pos x="72" y="32"/>
                </a:cxn>
                <a:cxn ang="0">
                  <a:pos x="96" y="16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32"/>
                </a:cxn>
              </a:cxnLst>
              <a:rect l="0" t="0" r="r" b="b"/>
              <a:pathLst>
                <a:path w="256" h="136">
                  <a:moveTo>
                    <a:pt x="136" y="32"/>
                  </a:moveTo>
                  <a:lnTo>
                    <a:pt x="152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8" y="48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16" y="80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16" y="96"/>
                  </a:lnTo>
                  <a:lnTo>
                    <a:pt x="216" y="104"/>
                  </a:lnTo>
                  <a:lnTo>
                    <a:pt x="224" y="112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8" y="128"/>
                  </a:lnTo>
                  <a:lnTo>
                    <a:pt x="248" y="128"/>
                  </a:lnTo>
                  <a:lnTo>
                    <a:pt x="256" y="128"/>
                  </a:lnTo>
                  <a:lnTo>
                    <a:pt x="248" y="128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40" y="128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0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56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104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36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6273791" y="3454349"/>
              <a:ext cx="228599" cy="444493"/>
            </a:xfrm>
            <a:custGeom>
              <a:avLst/>
              <a:gdLst/>
              <a:ahLst/>
              <a:cxnLst>
                <a:cxn ang="0">
                  <a:pos x="24" y="144"/>
                </a:cxn>
                <a:cxn ang="0">
                  <a:pos x="16" y="120"/>
                </a:cxn>
                <a:cxn ang="0">
                  <a:pos x="8" y="104"/>
                </a:cxn>
                <a:cxn ang="0">
                  <a:pos x="8" y="96"/>
                </a:cxn>
                <a:cxn ang="0">
                  <a:pos x="0" y="64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40" y="24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16"/>
                </a:cxn>
                <a:cxn ang="0">
                  <a:pos x="48" y="8"/>
                </a:cxn>
                <a:cxn ang="0">
                  <a:pos x="72" y="8"/>
                </a:cxn>
                <a:cxn ang="0">
                  <a:pos x="88" y="0"/>
                </a:cxn>
                <a:cxn ang="0">
                  <a:pos x="112" y="0"/>
                </a:cxn>
                <a:cxn ang="0">
                  <a:pos x="128" y="24"/>
                </a:cxn>
                <a:cxn ang="0">
                  <a:pos x="128" y="24"/>
                </a:cxn>
                <a:cxn ang="0">
                  <a:pos x="96" y="56"/>
                </a:cxn>
                <a:cxn ang="0">
                  <a:pos x="120" y="88"/>
                </a:cxn>
                <a:cxn ang="0">
                  <a:pos x="144" y="120"/>
                </a:cxn>
                <a:cxn ang="0">
                  <a:pos x="136" y="152"/>
                </a:cxn>
                <a:cxn ang="0">
                  <a:pos x="128" y="152"/>
                </a:cxn>
                <a:cxn ang="0">
                  <a:pos x="104" y="176"/>
                </a:cxn>
                <a:cxn ang="0">
                  <a:pos x="104" y="176"/>
                </a:cxn>
                <a:cxn ang="0">
                  <a:pos x="104" y="176"/>
                </a:cxn>
                <a:cxn ang="0">
                  <a:pos x="104" y="184"/>
                </a:cxn>
                <a:cxn ang="0">
                  <a:pos x="88" y="192"/>
                </a:cxn>
                <a:cxn ang="0">
                  <a:pos x="88" y="176"/>
                </a:cxn>
                <a:cxn ang="0">
                  <a:pos x="88" y="168"/>
                </a:cxn>
                <a:cxn ang="0">
                  <a:pos x="72" y="160"/>
                </a:cxn>
                <a:cxn ang="0">
                  <a:pos x="64" y="160"/>
                </a:cxn>
                <a:cxn ang="0">
                  <a:pos x="56" y="144"/>
                </a:cxn>
                <a:cxn ang="0">
                  <a:pos x="40" y="136"/>
                </a:cxn>
                <a:cxn ang="0">
                  <a:pos x="40" y="128"/>
                </a:cxn>
                <a:cxn ang="0">
                  <a:pos x="24" y="128"/>
                </a:cxn>
                <a:cxn ang="0">
                  <a:pos x="24" y="136"/>
                </a:cxn>
                <a:cxn ang="0">
                  <a:pos x="16" y="168"/>
                </a:cxn>
                <a:cxn ang="0">
                  <a:pos x="32" y="184"/>
                </a:cxn>
                <a:cxn ang="0">
                  <a:pos x="24" y="192"/>
                </a:cxn>
                <a:cxn ang="0">
                  <a:pos x="32" y="200"/>
                </a:cxn>
                <a:cxn ang="0">
                  <a:pos x="40" y="208"/>
                </a:cxn>
                <a:cxn ang="0">
                  <a:pos x="72" y="248"/>
                </a:cxn>
                <a:cxn ang="0">
                  <a:pos x="72" y="264"/>
                </a:cxn>
                <a:cxn ang="0">
                  <a:pos x="80" y="280"/>
                </a:cxn>
                <a:cxn ang="0">
                  <a:pos x="72" y="280"/>
                </a:cxn>
                <a:cxn ang="0">
                  <a:pos x="64" y="272"/>
                </a:cxn>
                <a:cxn ang="0">
                  <a:pos x="32" y="224"/>
                </a:cxn>
                <a:cxn ang="0">
                  <a:pos x="16" y="192"/>
                </a:cxn>
                <a:cxn ang="0">
                  <a:pos x="8" y="192"/>
                </a:cxn>
                <a:cxn ang="0">
                  <a:pos x="8" y="184"/>
                </a:cxn>
                <a:cxn ang="0">
                  <a:pos x="8" y="168"/>
                </a:cxn>
                <a:cxn ang="0">
                  <a:pos x="8" y="168"/>
                </a:cxn>
              </a:cxnLst>
              <a:rect l="0" t="0" r="r" b="b"/>
              <a:pathLst>
                <a:path w="144" h="280">
                  <a:moveTo>
                    <a:pt x="16" y="160"/>
                  </a:moveTo>
                  <a:lnTo>
                    <a:pt x="24" y="144"/>
                  </a:lnTo>
                  <a:lnTo>
                    <a:pt x="24" y="144"/>
                  </a:lnTo>
                  <a:lnTo>
                    <a:pt x="16" y="120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36" y="96"/>
                  </a:lnTo>
                  <a:lnTo>
                    <a:pt x="144" y="120"/>
                  </a:lnTo>
                  <a:lnTo>
                    <a:pt x="136" y="144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28" y="152"/>
                  </a:lnTo>
                  <a:lnTo>
                    <a:pt x="112" y="168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96" y="184"/>
                  </a:lnTo>
                  <a:lnTo>
                    <a:pt x="88" y="192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72" y="168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4" y="160"/>
                  </a:lnTo>
                  <a:lnTo>
                    <a:pt x="64" y="152"/>
                  </a:lnTo>
                  <a:lnTo>
                    <a:pt x="56" y="14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24" y="144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24" y="192"/>
                  </a:lnTo>
                  <a:lnTo>
                    <a:pt x="32" y="200"/>
                  </a:lnTo>
                  <a:lnTo>
                    <a:pt x="32" y="200"/>
                  </a:lnTo>
                  <a:lnTo>
                    <a:pt x="32" y="200"/>
                  </a:lnTo>
                  <a:lnTo>
                    <a:pt x="40" y="208"/>
                  </a:lnTo>
                  <a:lnTo>
                    <a:pt x="72" y="224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72" y="280"/>
                  </a:lnTo>
                  <a:lnTo>
                    <a:pt x="72" y="280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24"/>
                  </a:lnTo>
                  <a:lnTo>
                    <a:pt x="24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8" y="184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6" y="16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6934189" y="3047955"/>
              <a:ext cx="215900" cy="177798"/>
            </a:xfrm>
            <a:custGeom>
              <a:avLst/>
              <a:gdLst/>
              <a:ahLst/>
              <a:cxnLst>
                <a:cxn ang="0">
                  <a:pos x="48" y="112"/>
                </a:cxn>
                <a:cxn ang="0">
                  <a:pos x="48" y="96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32" y="104"/>
                </a:cxn>
                <a:cxn ang="0">
                  <a:pos x="16" y="104"/>
                </a:cxn>
                <a:cxn ang="0">
                  <a:pos x="0" y="104"/>
                </a:cxn>
                <a:cxn ang="0">
                  <a:pos x="8" y="96"/>
                </a:cxn>
                <a:cxn ang="0">
                  <a:pos x="24" y="88"/>
                </a:cxn>
                <a:cxn ang="0">
                  <a:pos x="56" y="88"/>
                </a:cxn>
                <a:cxn ang="0">
                  <a:pos x="64" y="72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80" y="64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8"/>
                </a:cxn>
                <a:cxn ang="0">
                  <a:pos x="120" y="8"/>
                </a:cxn>
                <a:cxn ang="0">
                  <a:pos x="128" y="8"/>
                </a:cxn>
                <a:cxn ang="0">
                  <a:pos x="120" y="0"/>
                </a:cxn>
                <a:cxn ang="0">
                  <a:pos x="128" y="0"/>
                </a:cxn>
                <a:cxn ang="0">
                  <a:pos x="136" y="24"/>
                </a:cxn>
                <a:cxn ang="0">
                  <a:pos x="128" y="40"/>
                </a:cxn>
                <a:cxn ang="0">
                  <a:pos x="128" y="48"/>
                </a:cxn>
                <a:cxn ang="0">
                  <a:pos x="128" y="48"/>
                </a:cxn>
                <a:cxn ang="0">
                  <a:pos x="120" y="48"/>
                </a:cxn>
                <a:cxn ang="0">
                  <a:pos x="120" y="64"/>
                </a:cxn>
                <a:cxn ang="0">
                  <a:pos x="120" y="72"/>
                </a:cxn>
                <a:cxn ang="0">
                  <a:pos x="120" y="88"/>
                </a:cxn>
                <a:cxn ang="0">
                  <a:pos x="112" y="88"/>
                </a:cxn>
                <a:cxn ang="0">
                  <a:pos x="112" y="96"/>
                </a:cxn>
                <a:cxn ang="0">
                  <a:pos x="112" y="88"/>
                </a:cxn>
                <a:cxn ang="0">
                  <a:pos x="96" y="96"/>
                </a:cxn>
                <a:cxn ang="0">
                  <a:pos x="96" y="96"/>
                </a:cxn>
                <a:cxn ang="0">
                  <a:pos x="88" y="96"/>
                </a:cxn>
                <a:cxn ang="0">
                  <a:pos x="80" y="104"/>
                </a:cxn>
                <a:cxn ang="0">
                  <a:pos x="64" y="96"/>
                </a:cxn>
                <a:cxn ang="0">
                  <a:pos x="72" y="104"/>
                </a:cxn>
                <a:cxn ang="0">
                  <a:pos x="64" y="104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48" y="112"/>
                </a:cxn>
              </a:cxnLst>
              <a:rect l="0" t="0" r="r" b="b"/>
              <a:pathLst>
                <a:path w="136" h="112">
                  <a:moveTo>
                    <a:pt x="48" y="112"/>
                  </a:moveTo>
                  <a:lnTo>
                    <a:pt x="48" y="112"/>
                  </a:lnTo>
                  <a:lnTo>
                    <a:pt x="56" y="104"/>
                  </a:lnTo>
                  <a:lnTo>
                    <a:pt x="48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96" y="56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0" y="48"/>
                  </a:lnTo>
                  <a:lnTo>
                    <a:pt x="120" y="56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20" y="80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8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8" y="11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5359392" y="1968471"/>
              <a:ext cx="342899" cy="253996"/>
            </a:xfrm>
            <a:custGeom>
              <a:avLst/>
              <a:gdLst/>
              <a:ahLst/>
              <a:cxnLst>
                <a:cxn ang="0">
                  <a:pos x="64" y="152"/>
                </a:cxn>
                <a:cxn ang="0">
                  <a:pos x="48" y="136"/>
                </a:cxn>
                <a:cxn ang="0">
                  <a:pos x="48" y="104"/>
                </a:cxn>
                <a:cxn ang="0">
                  <a:pos x="80" y="72"/>
                </a:cxn>
                <a:cxn ang="0">
                  <a:pos x="112" y="56"/>
                </a:cxn>
                <a:cxn ang="0">
                  <a:pos x="120" y="48"/>
                </a:cxn>
                <a:cxn ang="0">
                  <a:pos x="128" y="48"/>
                </a:cxn>
                <a:cxn ang="0">
                  <a:pos x="136" y="40"/>
                </a:cxn>
                <a:cxn ang="0">
                  <a:pos x="160" y="32"/>
                </a:cxn>
                <a:cxn ang="0">
                  <a:pos x="184" y="24"/>
                </a:cxn>
                <a:cxn ang="0">
                  <a:pos x="216" y="16"/>
                </a:cxn>
                <a:cxn ang="0">
                  <a:pos x="216" y="8"/>
                </a:cxn>
                <a:cxn ang="0">
                  <a:pos x="200" y="0"/>
                </a:cxn>
                <a:cxn ang="0">
                  <a:pos x="184" y="0"/>
                </a:cxn>
                <a:cxn ang="0">
                  <a:pos x="144" y="24"/>
                </a:cxn>
                <a:cxn ang="0">
                  <a:pos x="136" y="24"/>
                </a:cxn>
                <a:cxn ang="0">
                  <a:pos x="136" y="24"/>
                </a:cxn>
                <a:cxn ang="0">
                  <a:pos x="128" y="16"/>
                </a:cxn>
                <a:cxn ang="0">
                  <a:pos x="112" y="16"/>
                </a:cxn>
                <a:cxn ang="0">
                  <a:pos x="104" y="24"/>
                </a:cxn>
                <a:cxn ang="0">
                  <a:pos x="96" y="24"/>
                </a:cxn>
                <a:cxn ang="0">
                  <a:pos x="72" y="40"/>
                </a:cxn>
                <a:cxn ang="0">
                  <a:pos x="56" y="48"/>
                </a:cxn>
                <a:cxn ang="0">
                  <a:pos x="40" y="48"/>
                </a:cxn>
                <a:cxn ang="0">
                  <a:pos x="48" y="56"/>
                </a:cxn>
                <a:cxn ang="0">
                  <a:pos x="48" y="64"/>
                </a:cxn>
                <a:cxn ang="0">
                  <a:pos x="24" y="80"/>
                </a:cxn>
                <a:cxn ang="0">
                  <a:pos x="32" y="88"/>
                </a:cxn>
                <a:cxn ang="0">
                  <a:pos x="32" y="96"/>
                </a:cxn>
                <a:cxn ang="0">
                  <a:pos x="32" y="96"/>
                </a:cxn>
                <a:cxn ang="0">
                  <a:pos x="16" y="96"/>
                </a:cxn>
                <a:cxn ang="0">
                  <a:pos x="8" y="104"/>
                </a:cxn>
                <a:cxn ang="0">
                  <a:pos x="8" y="112"/>
                </a:cxn>
                <a:cxn ang="0">
                  <a:pos x="8" y="120"/>
                </a:cxn>
                <a:cxn ang="0">
                  <a:pos x="0" y="128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8" y="136"/>
                </a:cxn>
                <a:cxn ang="0">
                  <a:pos x="16" y="136"/>
                </a:cxn>
                <a:cxn ang="0">
                  <a:pos x="24" y="136"/>
                </a:cxn>
                <a:cxn ang="0">
                  <a:pos x="24" y="152"/>
                </a:cxn>
                <a:cxn ang="0">
                  <a:pos x="24" y="152"/>
                </a:cxn>
                <a:cxn ang="0">
                  <a:pos x="24" y="152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40" y="160"/>
                </a:cxn>
                <a:cxn ang="0">
                  <a:pos x="40" y="160"/>
                </a:cxn>
                <a:cxn ang="0">
                  <a:pos x="72" y="160"/>
                </a:cxn>
                <a:cxn ang="0">
                  <a:pos x="72" y="160"/>
                </a:cxn>
                <a:cxn ang="0">
                  <a:pos x="72" y="152"/>
                </a:cxn>
                <a:cxn ang="0">
                  <a:pos x="64" y="152"/>
                </a:cxn>
                <a:cxn ang="0">
                  <a:pos x="72" y="160"/>
                </a:cxn>
                <a:cxn ang="0">
                  <a:pos x="64" y="152"/>
                </a:cxn>
              </a:cxnLst>
              <a:rect l="0" t="0" r="r" b="b"/>
              <a:pathLst>
                <a:path w="216" h="160">
                  <a:moveTo>
                    <a:pt x="64" y="152"/>
                  </a:moveTo>
                  <a:lnTo>
                    <a:pt x="48" y="136"/>
                  </a:lnTo>
                  <a:lnTo>
                    <a:pt x="48" y="104"/>
                  </a:lnTo>
                  <a:lnTo>
                    <a:pt x="8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36" y="40"/>
                  </a:lnTo>
                  <a:lnTo>
                    <a:pt x="160" y="32"/>
                  </a:lnTo>
                  <a:lnTo>
                    <a:pt x="184" y="24"/>
                  </a:lnTo>
                  <a:lnTo>
                    <a:pt x="216" y="16"/>
                  </a:lnTo>
                  <a:lnTo>
                    <a:pt x="216" y="8"/>
                  </a:lnTo>
                  <a:lnTo>
                    <a:pt x="200" y="0"/>
                  </a:lnTo>
                  <a:lnTo>
                    <a:pt x="184" y="0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28" y="16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16" y="96"/>
                  </a:lnTo>
                  <a:lnTo>
                    <a:pt x="8" y="104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2" y="152"/>
                  </a:lnTo>
                  <a:lnTo>
                    <a:pt x="64" y="152"/>
                  </a:lnTo>
                  <a:lnTo>
                    <a:pt x="72" y="160"/>
                  </a:lnTo>
                  <a:lnTo>
                    <a:pt x="64" y="15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6299190" y="1854173"/>
              <a:ext cx="127000" cy="7619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2"/>
                </a:cxn>
                <a:cxn ang="0">
                  <a:pos x="16" y="1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64" y="8"/>
                </a:cxn>
                <a:cxn ang="0">
                  <a:pos x="80" y="24"/>
                </a:cxn>
                <a:cxn ang="0">
                  <a:pos x="80" y="40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32" y="40"/>
                </a:cxn>
                <a:cxn ang="0">
                  <a:pos x="8" y="48"/>
                </a:cxn>
                <a:cxn ang="0">
                  <a:pos x="0" y="48"/>
                </a:cxn>
              </a:cxnLst>
              <a:rect l="0" t="0" r="r" b="b"/>
              <a:pathLst>
                <a:path w="80" h="48">
                  <a:moveTo>
                    <a:pt x="0" y="48"/>
                  </a:moveTo>
                  <a:lnTo>
                    <a:pt x="0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80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8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1" name="Freeform 24"/>
            <p:cNvSpPr>
              <a:spLocks/>
            </p:cNvSpPr>
            <p:nvPr/>
          </p:nvSpPr>
          <p:spPr bwMode="auto">
            <a:xfrm>
              <a:off x="6146791" y="1777974"/>
              <a:ext cx="165100" cy="114298"/>
            </a:xfrm>
            <a:custGeom>
              <a:avLst/>
              <a:gdLst/>
              <a:ahLst/>
              <a:cxnLst>
                <a:cxn ang="0">
                  <a:pos x="104" y="72"/>
                </a:cxn>
                <a:cxn ang="0">
                  <a:pos x="80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32" y="40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2" y="32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88" y="32"/>
                </a:cxn>
                <a:cxn ang="0">
                  <a:pos x="96" y="32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56"/>
                </a:cxn>
                <a:cxn ang="0">
                  <a:pos x="104" y="56"/>
                </a:cxn>
                <a:cxn ang="0">
                  <a:pos x="96" y="56"/>
                </a:cxn>
                <a:cxn ang="0">
                  <a:pos x="96" y="56"/>
                </a:cxn>
                <a:cxn ang="0">
                  <a:pos x="104" y="64"/>
                </a:cxn>
                <a:cxn ang="0">
                  <a:pos x="104" y="72"/>
                </a:cxn>
              </a:cxnLst>
              <a:rect l="0" t="0" r="r" b="b"/>
              <a:pathLst>
                <a:path w="104" h="72">
                  <a:moveTo>
                    <a:pt x="104" y="72"/>
                  </a:moveTo>
                  <a:lnTo>
                    <a:pt x="80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04" y="7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2" name="Freeform 25"/>
            <p:cNvSpPr>
              <a:spLocks/>
            </p:cNvSpPr>
            <p:nvPr/>
          </p:nvSpPr>
          <p:spPr bwMode="auto">
            <a:xfrm>
              <a:off x="4545006" y="1828773"/>
              <a:ext cx="280986" cy="152398"/>
            </a:xfrm>
            <a:custGeom>
              <a:avLst/>
              <a:gdLst/>
              <a:ahLst/>
              <a:cxnLst>
                <a:cxn ang="0">
                  <a:pos x="145" y="80"/>
                </a:cxn>
                <a:cxn ang="0">
                  <a:pos x="145" y="72"/>
                </a:cxn>
                <a:cxn ang="0">
                  <a:pos x="145" y="72"/>
                </a:cxn>
                <a:cxn ang="0">
                  <a:pos x="129" y="72"/>
                </a:cxn>
                <a:cxn ang="0">
                  <a:pos x="129" y="64"/>
                </a:cxn>
                <a:cxn ang="0">
                  <a:pos x="137" y="64"/>
                </a:cxn>
                <a:cxn ang="0">
                  <a:pos x="129" y="48"/>
                </a:cxn>
                <a:cxn ang="0">
                  <a:pos x="129" y="48"/>
                </a:cxn>
                <a:cxn ang="0">
                  <a:pos x="121" y="40"/>
                </a:cxn>
                <a:cxn ang="0">
                  <a:pos x="97" y="64"/>
                </a:cxn>
                <a:cxn ang="0">
                  <a:pos x="89" y="80"/>
                </a:cxn>
                <a:cxn ang="0">
                  <a:pos x="81" y="96"/>
                </a:cxn>
                <a:cxn ang="0">
                  <a:pos x="65" y="96"/>
                </a:cxn>
                <a:cxn ang="0">
                  <a:pos x="41" y="72"/>
                </a:cxn>
                <a:cxn ang="0">
                  <a:pos x="49" y="72"/>
                </a:cxn>
                <a:cxn ang="0">
                  <a:pos x="57" y="72"/>
                </a:cxn>
                <a:cxn ang="0">
                  <a:pos x="73" y="72"/>
                </a:cxn>
                <a:cxn ang="0">
                  <a:pos x="49" y="72"/>
                </a:cxn>
                <a:cxn ang="0">
                  <a:pos x="41" y="56"/>
                </a:cxn>
                <a:cxn ang="0">
                  <a:pos x="57" y="56"/>
                </a:cxn>
                <a:cxn ang="0">
                  <a:pos x="73" y="48"/>
                </a:cxn>
                <a:cxn ang="0">
                  <a:pos x="65" y="48"/>
                </a:cxn>
                <a:cxn ang="0">
                  <a:pos x="57" y="40"/>
                </a:cxn>
                <a:cxn ang="0">
                  <a:pos x="49" y="40"/>
                </a:cxn>
                <a:cxn ang="0">
                  <a:pos x="25" y="56"/>
                </a:cxn>
                <a:cxn ang="0">
                  <a:pos x="25" y="48"/>
                </a:cxn>
                <a:cxn ang="0">
                  <a:pos x="25" y="48"/>
                </a:cxn>
                <a:cxn ang="0">
                  <a:pos x="17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25" y="8"/>
                </a:cxn>
                <a:cxn ang="0">
                  <a:pos x="41" y="8"/>
                </a:cxn>
                <a:cxn ang="0">
                  <a:pos x="33" y="16"/>
                </a:cxn>
                <a:cxn ang="0">
                  <a:pos x="41" y="24"/>
                </a:cxn>
                <a:cxn ang="0">
                  <a:pos x="49" y="24"/>
                </a:cxn>
                <a:cxn ang="0">
                  <a:pos x="41" y="8"/>
                </a:cxn>
                <a:cxn ang="0">
                  <a:pos x="65" y="24"/>
                </a:cxn>
                <a:cxn ang="0">
                  <a:pos x="73" y="32"/>
                </a:cxn>
                <a:cxn ang="0">
                  <a:pos x="65" y="0"/>
                </a:cxn>
                <a:cxn ang="0">
                  <a:pos x="89" y="16"/>
                </a:cxn>
                <a:cxn ang="0">
                  <a:pos x="89" y="24"/>
                </a:cxn>
                <a:cxn ang="0">
                  <a:pos x="105" y="16"/>
                </a:cxn>
                <a:cxn ang="0">
                  <a:pos x="105" y="24"/>
                </a:cxn>
                <a:cxn ang="0">
                  <a:pos x="113" y="24"/>
                </a:cxn>
                <a:cxn ang="0">
                  <a:pos x="137" y="48"/>
                </a:cxn>
                <a:cxn ang="0">
                  <a:pos x="137" y="48"/>
                </a:cxn>
                <a:cxn ang="0">
                  <a:pos x="145" y="48"/>
                </a:cxn>
                <a:cxn ang="0">
                  <a:pos x="145" y="48"/>
                </a:cxn>
                <a:cxn ang="0">
                  <a:pos x="161" y="48"/>
                </a:cxn>
                <a:cxn ang="0">
                  <a:pos x="177" y="64"/>
                </a:cxn>
                <a:cxn ang="0">
                  <a:pos x="177" y="64"/>
                </a:cxn>
                <a:cxn ang="0">
                  <a:pos x="153" y="80"/>
                </a:cxn>
              </a:cxnLst>
              <a:rect l="0" t="0" r="r" b="b"/>
              <a:pathLst>
                <a:path w="177" h="96">
                  <a:moveTo>
                    <a:pt x="145" y="80"/>
                  </a:moveTo>
                  <a:lnTo>
                    <a:pt x="145" y="80"/>
                  </a:lnTo>
                  <a:lnTo>
                    <a:pt x="145" y="80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37" y="72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29" y="64"/>
                  </a:lnTo>
                  <a:lnTo>
                    <a:pt x="137" y="64"/>
                  </a:lnTo>
                  <a:lnTo>
                    <a:pt x="137" y="64"/>
                  </a:lnTo>
                  <a:lnTo>
                    <a:pt x="129" y="56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1" y="40"/>
                  </a:lnTo>
                  <a:lnTo>
                    <a:pt x="113" y="40"/>
                  </a:lnTo>
                  <a:lnTo>
                    <a:pt x="97" y="64"/>
                  </a:lnTo>
                  <a:lnTo>
                    <a:pt x="97" y="72"/>
                  </a:lnTo>
                  <a:lnTo>
                    <a:pt x="89" y="80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65" y="96"/>
                  </a:lnTo>
                  <a:lnTo>
                    <a:pt x="41" y="80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72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57" y="64"/>
                  </a:lnTo>
                  <a:lnTo>
                    <a:pt x="49" y="72"/>
                  </a:lnTo>
                  <a:lnTo>
                    <a:pt x="41" y="72"/>
                  </a:lnTo>
                  <a:lnTo>
                    <a:pt x="41" y="56"/>
                  </a:lnTo>
                  <a:lnTo>
                    <a:pt x="49" y="56"/>
                  </a:lnTo>
                  <a:lnTo>
                    <a:pt x="57" y="56"/>
                  </a:lnTo>
                  <a:lnTo>
                    <a:pt x="65" y="48"/>
                  </a:lnTo>
                  <a:lnTo>
                    <a:pt x="73" y="48"/>
                  </a:lnTo>
                  <a:lnTo>
                    <a:pt x="73" y="48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57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1" y="56"/>
                  </a:lnTo>
                  <a:lnTo>
                    <a:pt x="25" y="56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17" y="40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5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41" y="8"/>
                  </a:lnTo>
                  <a:lnTo>
                    <a:pt x="57" y="8"/>
                  </a:lnTo>
                  <a:lnTo>
                    <a:pt x="65" y="24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5" y="16"/>
                  </a:lnTo>
                  <a:lnTo>
                    <a:pt x="65" y="0"/>
                  </a:lnTo>
                  <a:lnTo>
                    <a:pt x="89" y="0"/>
                  </a:lnTo>
                  <a:lnTo>
                    <a:pt x="89" y="16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9" y="16"/>
                  </a:lnTo>
                  <a:lnTo>
                    <a:pt x="105" y="16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13" y="24"/>
                  </a:lnTo>
                  <a:lnTo>
                    <a:pt x="137" y="40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1" y="56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69" y="72"/>
                  </a:lnTo>
                  <a:lnTo>
                    <a:pt x="153" y="80"/>
                  </a:lnTo>
                  <a:lnTo>
                    <a:pt x="145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3" name="Freeform 26"/>
            <p:cNvSpPr>
              <a:spLocks/>
            </p:cNvSpPr>
            <p:nvPr/>
          </p:nvSpPr>
          <p:spPr bwMode="auto">
            <a:xfrm>
              <a:off x="4138607" y="2705061"/>
              <a:ext cx="88900" cy="101598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16" y="64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16"/>
                </a:cxn>
              </a:cxnLst>
              <a:rect l="0" t="0" r="r" b="b"/>
              <a:pathLst>
                <a:path w="56" h="64">
                  <a:moveTo>
                    <a:pt x="16" y="16"/>
                  </a:move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4" name="Freeform 27"/>
            <p:cNvSpPr>
              <a:spLocks/>
            </p:cNvSpPr>
            <p:nvPr/>
          </p:nvSpPr>
          <p:spPr bwMode="auto">
            <a:xfrm>
              <a:off x="4214806" y="2603462"/>
              <a:ext cx="165100" cy="241296"/>
            </a:xfrm>
            <a:custGeom>
              <a:avLst/>
              <a:gdLst/>
              <a:ahLst/>
              <a:cxnLst>
                <a:cxn ang="0">
                  <a:pos x="88" y="104"/>
                </a:cxn>
                <a:cxn ang="0">
                  <a:pos x="104" y="104"/>
                </a:cxn>
                <a:cxn ang="0">
                  <a:pos x="88" y="128"/>
                </a:cxn>
                <a:cxn ang="0">
                  <a:pos x="96" y="128"/>
                </a:cxn>
                <a:cxn ang="0">
                  <a:pos x="88" y="136"/>
                </a:cxn>
                <a:cxn ang="0">
                  <a:pos x="64" y="136"/>
                </a:cxn>
                <a:cxn ang="0">
                  <a:pos x="48" y="144"/>
                </a:cxn>
                <a:cxn ang="0">
                  <a:pos x="32" y="136"/>
                </a:cxn>
                <a:cxn ang="0">
                  <a:pos x="32" y="144"/>
                </a:cxn>
                <a:cxn ang="0">
                  <a:pos x="16" y="144"/>
                </a:cxn>
                <a:cxn ang="0">
                  <a:pos x="16" y="152"/>
                </a:cxn>
                <a:cxn ang="0">
                  <a:pos x="16" y="144"/>
                </a:cxn>
                <a:cxn ang="0">
                  <a:pos x="32" y="128"/>
                </a:cxn>
                <a:cxn ang="0">
                  <a:pos x="40" y="128"/>
                </a:cxn>
                <a:cxn ang="0">
                  <a:pos x="40" y="120"/>
                </a:cxn>
                <a:cxn ang="0">
                  <a:pos x="24" y="120"/>
                </a:cxn>
                <a:cxn ang="0">
                  <a:pos x="16" y="128"/>
                </a:cxn>
                <a:cxn ang="0">
                  <a:pos x="16" y="120"/>
                </a:cxn>
                <a:cxn ang="0">
                  <a:pos x="24" y="104"/>
                </a:cxn>
                <a:cxn ang="0">
                  <a:pos x="24" y="96"/>
                </a:cxn>
                <a:cxn ang="0">
                  <a:pos x="48" y="88"/>
                </a:cxn>
                <a:cxn ang="0">
                  <a:pos x="48" y="80"/>
                </a:cxn>
                <a:cxn ang="0">
                  <a:pos x="32" y="72"/>
                </a:cxn>
                <a:cxn ang="0">
                  <a:pos x="40" y="72"/>
                </a:cxn>
                <a:cxn ang="0">
                  <a:pos x="24" y="72"/>
                </a:cxn>
                <a:cxn ang="0">
                  <a:pos x="24" y="64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56" y="16"/>
                </a:cxn>
                <a:cxn ang="0">
                  <a:pos x="40" y="40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64" y="72"/>
                </a:cxn>
                <a:cxn ang="0">
                  <a:pos x="88" y="96"/>
                </a:cxn>
                <a:cxn ang="0">
                  <a:pos x="80" y="104"/>
                </a:cxn>
                <a:cxn ang="0">
                  <a:pos x="80" y="104"/>
                </a:cxn>
                <a:cxn ang="0">
                  <a:pos x="88" y="104"/>
                </a:cxn>
                <a:cxn ang="0">
                  <a:pos x="88" y="104"/>
                </a:cxn>
              </a:cxnLst>
              <a:rect l="0" t="0" r="r" b="b"/>
              <a:pathLst>
                <a:path w="104" h="152">
                  <a:moveTo>
                    <a:pt x="88" y="104"/>
                  </a:moveTo>
                  <a:lnTo>
                    <a:pt x="88" y="104"/>
                  </a:lnTo>
                  <a:lnTo>
                    <a:pt x="88" y="104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88" y="136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32" y="136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24" y="120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40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80" y="80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5" name="Freeform 28"/>
            <p:cNvSpPr>
              <a:spLocks/>
            </p:cNvSpPr>
            <p:nvPr/>
          </p:nvSpPr>
          <p:spPr bwMode="auto">
            <a:xfrm>
              <a:off x="3871907" y="2362165"/>
              <a:ext cx="203200" cy="88899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40"/>
                </a:cxn>
                <a:cxn ang="0">
                  <a:pos x="88" y="48"/>
                </a:cxn>
                <a:cxn ang="0">
                  <a:pos x="64" y="56"/>
                </a:cxn>
                <a:cxn ang="0">
                  <a:pos x="48" y="56"/>
                </a:cxn>
                <a:cxn ang="0">
                  <a:pos x="24" y="48"/>
                </a:cxn>
                <a:cxn ang="0">
                  <a:pos x="16" y="40"/>
                </a:cxn>
                <a:cxn ang="0">
                  <a:pos x="16" y="40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6" y="8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12" y="16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128" y="32"/>
                </a:cxn>
                <a:cxn ang="0">
                  <a:pos x="120" y="32"/>
                </a:cxn>
              </a:cxnLst>
              <a:rect l="0" t="0" r="r" b="b"/>
              <a:pathLst>
                <a:path w="128" h="56">
                  <a:moveTo>
                    <a:pt x="120" y="32"/>
                  </a:moveTo>
                  <a:lnTo>
                    <a:pt x="112" y="40"/>
                  </a:lnTo>
                  <a:lnTo>
                    <a:pt x="88" y="48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6" name="Freeform 29"/>
            <p:cNvSpPr>
              <a:spLocks/>
            </p:cNvSpPr>
            <p:nvPr/>
          </p:nvSpPr>
          <p:spPr bwMode="auto">
            <a:xfrm>
              <a:off x="1979610" y="2108169"/>
              <a:ext cx="355600" cy="190497"/>
            </a:xfrm>
            <a:custGeom>
              <a:avLst/>
              <a:gdLst/>
              <a:ahLst/>
              <a:cxnLst>
                <a:cxn ang="0">
                  <a:pos x="200" y="96"/>
                </a:cxn>
                <a:cxn ang="0">
                  <a:pos x="208" y="96"/>
                </a:cxn>
                <a:cxn ang="0">
                  <a:pos x="208" y="112"/>
                </a:cxn>
                <a:cxn ang="0">
                  <a:pos x="184" y="112"/>
                </a:cxn>
                <a:cxn ang="0">
                  <a:pos x="152" y="104"/>
                </a:cxn>
                <a:cxn ang="0">
                  <a:pos x="128" y="112"/>
                </a:cxn>
                <a:cxn ang="0">
                  <a:pos x="112" y="120"/>
                </a:cxn>
                <a:cxn ang="0">
                  <a:pos x="72" y="120"/>
                </a:cxn>
                <a:cxn ang="0">
                  <a:pos x="64" y="104"/>
                </a:cxn>
                <a:cxn ang="0">
                  <a:pos x="40" y="104"/>
                </a:cxn>
                <a:cxn ang="0">
                  <a:pos x="16" y="88"/>
                </a:cxn>
                <a:cxn ang="0">
                  <a:pos x="32" y="80"/>
                </a:cxn>
                <a:cxn ang="0">
                  <a:pos x="72" y="80"/>
                </a:cxn>
                <a:cxn ang="0">
                  <a:pos x="64" y="72"/>
                </a:cxn>
                <a:cxn ang="0">
                  <a:pos x="40" y="72"/>
                </a:cxn>
                <a:cxn ang="0">
                  <a:pos x="8" y="72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0" y="32"/>
                </a:cxn>
                <a:cxn ang="0">
                  <a:pos x="56" y="8"/>
                </a:cxn>
                <a:cxn ang="0">
                  <a:pos x="72" y="16"/>
                </a:cxn>
                <a:cxn ang="0">
                  <a:pos x="96" y="32"/>
                </a:cxn>
                <a:cxn ang="0">
                  <a:pos x="96" y="32"/>
                </a:cxn>
                <a:cxn ang="0">
                  <a:pos x="104" y="16"/>
                </a:cxn>
                <a:cxn ang="0">
                  <a:pos x="112" y="16"/>
                </a:cxn>
                <a:cxn ang="0">
                  <a:pos x="128" y="40"/>
                </a:cxn>
                <a:cxn ang="0">
                  <a:pos x="144" y="40"/>
                </a:cxn>
                <a:cxn ang="0">
                  <a:pos x="136" y="40"/>
                </a:cxn>
                <a:cxn ang="0">
                  <a:pos x="128" y="8"/>
                </a:cxn>
                <a:cxn ang="0">
                  <a:pos x="144" y="8"/>
                </a:cxn>
                <a:cxn ang="0">
                  <a:pos x="152" y="8"/>
                </a:cxn>
                <a:cxn ang="0">
                  <a:pos x="152" y="0"/>
                </a:cxn>
                <a:cxn ang="0">
                  <a:pos x="176" y="8"/>
                </a:cxn>
                <a:cxn ang="0">
                  <a:pos x="168" y="32"/>
                </a:cxn>
                <a:cxn ang="0">
                  <a:pos x="184" y="64"/>
                </a:cxn>
                <a:cxn ang="0">
                  <a:pos x="224" y="88"/>
                </a:cxn>
                <a:cxn ang="0">
                  <a:pos x="224" y="96"/>
                </a:cxn>
                <a:cxn ang="0">
                  <a:pos x="208" y="88"/>
                </a:cxn>
              </a:cxnLst>
              <a:rect l="0" t="0" r="r" b="b"/>
              <a:pathLst>
                <a:path w="224" h="120">
                  <a:moveTo>
                    <a:pt x="200" y="88"/>
                  </a:moveTo>
                  <a:lnTo>
                    <a:pt x="200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6" y="104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84" y="112"/>
                  </a:lnTo>
                  <a:lnTo>
                    <a:pt x="160" y="104"/>
                  </a:lnTo>
                  <a:lnTo>
                    <a:pt x="152" y="104"/>
                  </a:lnTo>
                  <a:lnTo>
                    <a:pt x="144" y="104"/>
                  </a:lnTo>
                  <a:lnTo>
                    <a:pt x="128" y="11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2" y="10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3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40"/>
                  </a:lnTo>
                  <a:lnTo>
                    <a:pt x="136" y="48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8" y="16"/>
                  </a:lnTo>
                  <a:lnTo>
                    <a:pt x="128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176" y="8"/>
                  </a:lnTo>
                  <a:lnTo>
                    <a:pt x="168" y="16"/>
                  </a:lnTo>
                  <a:lnTo>
                    <a:pt x="168" y="32"/>
                  </a:lnTo>
                  <a:lnTo>
                    <a:pt x="184" y="56"/>
                  </a:lnTo>
                  <a:lnTo>
                    <a:pt x="184" y="64"/>
                  </a:lnTo>
                  <a:lnTo>
                    <a:pt x="216" y="80"/>
                  </a:lnTo>
                  <a:lnTo>
                    <a:pt x="224" y="88"/>
                  </a:lnTo>
                  <a:lnTo>
                    <a:pt x="224" y="88"/>
                  </a:lnTo>
                  <a:lnTo>
                    <a:pt x="224" y="96"/>
                  </a:lnTo>
                  <a:lnTo>
                    <a:pt x="216" y="88"/>
                  </a:lnTo>
                  <a:lnTo>
                    <a:pt x="208" y="88"/>
                  </a:lnTo>
                  <a:lnTo>
                    <a:pt x="200" y="8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7" name="Freeform 30"/>
            <p:cNvSpPr>
              <a:spLocks/>
            </p:cNvSpPr>
            <p:nvPr/>
          </p:nvSpPr>
          <p:spPr bwMode="auto">
            <a:xfrm>
              <a:off x="1839910" y="2070070"/>
              <a:ext cx="203200" cy="139698"/>
            </a:xfrm>
            <a:custGeom>
              <a:avLst/>
              <a:gdLst/>
              <a:ahLst/>
              <a:cxnLst>
                <a:cxn ang="0">
                  <a:pos x="24" y="80"/>
                </a:cxn>
                <a:cxn ang="0">
                  <a:pos x="24" y="72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24" y="3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88" y="16"/>
                </a:cxn>
                <a:cxn ang="0">
                  <a:pos x="96" y="8"/>
                </a:cxn>
                <a:cxn ang="0">
                  <a:pos x="104" y="8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104" y="40"/>
                </a:cxn>
                <a:cxn ang="0">
                  <a:pos x="88" y="40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40" y="88"/>
                </a:cxn>
                <a:cxn ang="0">
                  <a:pos x="32" y="80"/>
                </a:cxn>
                <a:cxn ang="0">
                  <a:pos x="24" y="80"/>
                </a:cxn>
              </a:cxnLst>
              <a:rect l="0" t="0" r="r" b="b"/>
              <a:pathLst>
                <a:path w="128" h="88">
                  <a:moveTo>
                    <a:pt x="24" y="80"/>
                  </a:moveTo>
                  <a:lnTo>
                    <a:pt x="2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04" y="40"/>
                  </a:lnTo>
                  <a:lnTo>
                    <a:pt x="88" y="40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8" name="Freeform 31"/>
            <p:cNvSpPr>
              <a:spLocks/>
            </p:cNvSpPr>
            <p:nvPr/>
          </p:nvSpPr>
          <p:spPr bwMode="auto">
            <a:xfrm>
              <a:off x="2551109" y="2108169"/>
              <a:ext cx="571499" cy="406394"/>
            </a:xfrm>
            <a:custGeom>
              <a:avLst/>
              <a:gdLst/>
              <a:ahLst/>
              <a:cxnLst>
                <a:cxn ang="0">
                  <a:pos x="320" y="192"/>
                </a:cxn>
                <a:cxn ang="0">
                  <a:pos x="280" y="168"/>
                </a:cxn>
                <a:cxn ang="0">
                  <a:pos x="288" y="168"/>
                </a:cxn>
                <a:cxn ang="0">
                  <a:pos x="288" y="176"/>
                </a:cxn>
                <a:cxn ang="0">
                  <a:pos x="280" y="176"/>
                </a:cxn>
                <a:cxn ang="0">
                  <a:pos x="288" y="176"/>
                </a:cxn>
                <a:cxn ang="0">
                  <a:pos x="304" y="200"/>
                </a:cxn>
                <a:cxn ang="0">
                  <a:pos x="312" y="200"/>
                </a:cxn>
                <a:cxn ang="0">
                  <a:pos x="320" y="208"/>
                </a:cxn>
                <a:cxn ang="0">
                  <a:pos x="328" y="224"/>
                </a:cxn>
                <a:cxn ang="0">
                  <a:pos x="320" y="240"/>
                </a:cxn>
                <a:cxn ang="0">
                  <a:pos x="280" y="216"/>
                </a:cxn>
                <a:cxn ang="0">
                  <a:pos x="272" y="224"/>
                </a:cxn>
                <a:cxn ang="0">
                  <a:pos x="296" y="256"/>
                </a:cxn>
                <a:cxn ang="0">
                  <a:pos x="248" y="240"/>
                </a:cxn>
                <a:cxn ang="0">
                  <a:pos x="232" y="224"/>
                </a:cxn>
                <a:cxn ang="0">
                  <a:pos x="200" y="200"/>
                </a:cxn>
                <a:cxn ang="0">
                  <a:pos x="176" y="208"/>
                </a:cxn>
                <a:cxn ang="0">
                  <a:pos x="152" y="192"/>
                </a:cxn>
                <a:cxn ang="0">
                  <a:pos x="184" y="184"/>
                </a:cxn>
                <a:cxn ang="0">
                  <a:pos x="208" y="176"/>
                </a:cxn>
                <a:cxn ang="0">
                  <a:pos x="208" y="160"/>
                </a:cxn>
                <a:cxn ang="0">
                  <a:pos x="224" y="136"/>
                </a:cxn>
                <a:cxn ang="0">
                  <a:pos x="168" y="112"/>
                </a:cxn>
                <a:cxn ang="0">
                  <a:pos x="168" y="104"/>
                </a:cxn>
                <a:cxn ang="0">
                  <a:pos x="168" y="96"/>
                </a:cxn>
                <a:cxn ang="0">
                  <a:pos x="128" y="96"/>
                </a:cxn>
                <a:cxn ang="0">
                  <a:pos x="120" y="88"/>
                </a:cxn>
                <a:cxn ang="0">
                  <a:pos x="88" y="88"/>
                </a:cxn>
                <a:cxn ang="0">
                  <a:pos x="40" y="80"/>
                </a:cxn>
                <a:cxn ang="0">
                  <a:pos x="24" y="80"/>
                </a:cxn>
                <a:cxn ang="0">
                  <a:pos x="16" y="64"/>
                </a:cxn>
                <a:cxn ang="0">
                  <a:pos x="32" y="64"/>
                </a:cxn>
                <a:cxn ang="0">
                  <a:pos x="8" y="56"/>
                </a:cxn>
                <a:cxn ang="0">
                  <a:pos x="8" y="24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40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56" y="40"/>
                </a:cxn>
                <a:cxn ang="0">
                  <a:pos x="88" y="0"/>
                </a:cxn>
                <a:cxn ang="0">
                  <a:pos x="120" y="32"/>
                </a:cxn>
                <a:cxn ang="0">
                  <a:pos x="128" y="32"/>
                </a:cxn>
                <a:cxn ang="0">
                  <a:pos x="152" y="24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56" y="64"/>
                </a:cxn>
                <a:cxn ang="0">
                  <a:pos x="272" y="80"/>
                </a:cxn>
                <a:cxn ang="0">
                  <a:pos x="288" y="80"/>
                </a:cxn>
                <a:cxn ang="0">
                  <a:pos x="280" y="96"/>
                </a:cxn>
                <a:cxn ang="0">
                  <a:pos x="296" y="104"/>
                </a:cxn>
                <a:cxn ang="0">
                  <a:pos x="280" y="112"/>
                </a:cxn>
                <a:cxn ang="0">
                  <a:pos x="296" y="112"/>
                </a:cxn>
                <a:cxn ang="0">
                  <a:pos x="320" y="128"/>
                </a:cxn>
                <a:cxn ang="0">
                  <a:pos x="328" y="144"/>
                </a:cxn>
                <a:cxn ang="0">
                  <a:pos x="360" y="152"/>
                </a:cxn>
                <a:cxn ang="0">
                  <a:pos x="344" y="168"/>
                </a:cxn>
                <a:cxn ang="0">
                  <a:pos x="344" y="176"/>
                </a:cxn>
              </a:cxnLst>
              <a:rect l="0" t="0" r="r" b="b"/>
              <a:pathLst>
                <a:path w="360" h="256">
                  <a:moveTo>
                    <a:pt x="336" y="176"/>
                  </a:moveTo>
                  <a:lnTo>
                    <a:pt x="336" y="192"/>
                  </a:lnTo>
                  <a:lnTo>
                    <a:pt x="320" y="192"/>
                  </a:lnTo>
                  <a:lnTo>
                    <a:pt x="296" y="160"/>
                  </a:lnTo>
                  <a:lnTo>
                    <a:pt x="288" y="160"/>
                  </a:lnTo>
                  <a:lnTo>
                    <a:pt x="280" y="168"/>
                  </a:lnTo>
                  <a:lnTo>
                    <a:pt x="288" y="168"/>
                  </a:lnTo>
                  <a:lnTo>
                    <a:pt x="288" y="168"/>
                  </a:lnTo>
                  <a:lnTo>
                    <a:pt x="288" y="168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8" y="192"/>
                  </a:lnTo>
                  <a:lnTo>
                    <a:pt x="296" y="200"/>
                  </a:lnTo>
                  <a:lnTo>
                    <a:pt x="304" y="200"/>
                  </a:lnTo>
                  <a:lnTo>
                    <a:pt x="304" y="200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20" y="200"/>
                  </a:lnTo>
                  <a:lnTo>
                    <a:pt x="320" y="200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0" y="232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312" y="240"/>
                  </a:lnTo>
                  <a:lnTo>
                    <a:pt x="280" y="224"/>
                  </a:lnTo>
                  <a:lnTo>
                    <a:pt x="280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72" y="224"/>
                  </a:lnTo>
                  <a:lnTo>
                    <a:pt x="304" y="240"/>
                  </a:lnTo>
                  <a:lnTo>
                    <a:pt x="304" y="256"/>
                  </a:lnTo>
                  <a:lnTo>
                    <a:pt x="296" y="256"/>
                  </a:lnTo>
                  <a:lnTo>
                    <a:pt x="296" y="256"/>
                  </a:lnTo>
                  <a:lnTo>
                    <a:pt x="280" y="248"/>
                  </a:lnTo>
                  <a:lnTo>
                    <a:pt x="248" y="240"/>
                  </a:lnTo>
                  <a:lnTo>
                    <a:pt x="232" y="232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24" y="216"/>
                  </a:lnTo>
                  <a:lnTo>
                    <a:pt x="200" y="200"/>
                  </a:lnTo>
                  <a:lnTo>
                    <a:pt x="192" y="208"/>
                  </a:lnTo>
                  <a:lnTo>
                    <a:pt x="184" y="200"/>
                  </a:lnTo>
                  <a:lnTo>
                    <a:pt x="176" y="208"/>
                  </a:lnTo>
                  <a:lnTo>
                    <a:pt x="168" y="208"/>
                  </a:lnTo>
                  <a:lnTo>
                    <a:pt x="152" y="200"/>
                  </a:lnTo>
                  <a:lnTo>
                    <a:pt x="152" y="192"/>
                  </a:lnTo>
                  <a:lnTo>
                    <a:pt x="160" y="184"/>
                  </a:lnTo>
                  <a:lnTo>
                    <a:pt x="168" y="184"/>
                  </a:lnTo>
                  <a:lnTo>
                    <a:pt x="184" y="184"/>
                  </a:lnTo>
                  <a:lnTo>
                    <a:pt x="200" y="184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0" y="176"/>
                  </a:lnTo>
                  <a:lnTo>
                    <a:pt x="200" y="168"/>
                  </a:lnTo>
                  <a:lnTo>
                    <a:pt x="208" y="160"/>
                  </a:lnTo>
                  <a:lnTo>
                    <a:pt x="216" y="160"/>
                  </a:lnTo>
                  <a:lnTo>
                    <a:pt x="224" y="144"/>
                  </a:lnTo>
                  <a:lnTo>
                    <a:pt x="224" y="136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68" y="96"/>
                  </a:lnTo>
                  <a:lnTo>
                    <a:pt x="152" y="80"/>
                  </a:lnTo>
                  <a:lnTo>
                    <a:pt x="144" y="80"/>
                  </a:lnTo>
                  <a:lnTo>
                    <a:pt x="128" y="96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04" y="88"/>
                  </a:lnTo>
                  <a:lnTo>
                    <a:pt x="88" y="88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56" y="8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52" y="24"/>
                  </a:lnTo>
                  <a:lnTo>
                    <a:pt x="184" y="24"/>
                  </a:lnTo>
                  <a:lnTo>
                    <a:pt x="200" y="40"/>
                  </a:lnTo>
                  <a:lnTo>
                    <a:pt x="208" y="48"/>
                  </a:lnTo>
                  <a:lnTo>
                    <a:pt x="216" y="48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40" y="64"/>
                  </a:lnTo>
                  <a:lnTo>
                    <a:pt x="240" y="64"/>
                  </a:lnTo>
                  <a:lnTo>
                    <a:pt x="256" y="64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8" y="80"/>
                  </a:lnTo>
                  <a:lnTo>
                    <a:pt x="288" y="88"/>
                  </a:lnTo>
                  <a:lnTo>
                    <a:pt x="288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296" y="96"/>
                  </a:lnTo>
                  <a:lnTo>
                    <a:pt x="296" y="104"/>
                  </a:lnTo>
                  <a:lnTo>
                    <a:pt x="296" y="104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8" y="112"/>
                  </a:lnTo>
                  <a:lnTo>
                    <a:pt x="296" y="112"/>
                  </a:lnTo>
                  <a:lnTo>
                    <a:pt x="296" y="112"/>
                  </a:lnTo>
                  <a:lnTo>
                    <a:pt x="296" y="128"/>
                  </a:lnTo>
                  <a:lnTo>
                    <a:pt x="320" y="128"/>
                  </a:lnTo>
                  <a:lnTo>
                    <a:pt x="320" y="128"/>
                  </a:lnTo>
                  <a:lnTo>
                    <a:pt x="320" y="144"/>
                  </a:lnTo>
                  <a:lnTo>
                    <a:pt x="328" y="144"/>
                  </a:lnTo>
                  <a:lnTo>
                    <a:pt x="336" y="144"/>
                  </a:lnTo>
                  <a:lnTo>
                    <a:pt x="344" y="152"/>
                  </a:lnTo>
                  <a:lnTo>
                    <a:pt x="360" y="152"/>
                  </a:lnTo>
                  <a:lnTo>
                    <a:pt x="360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36" y="17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9" name="Freeform 32"/>
            <p:cNvSpPr>
              <a:spLocks/>
            </p:cNvSpPr>
            <p:nvPr/>
          </p:nvSpPr>
          <p:spPr bwMode="auto">
            <a:xfrm>
              <a:off x="2513010" y="1689076"/>
              <a:ext cx="609599" cy="317496"/>
            </a:xfrm>
            <a:custGeom>
              <a:avLst/>
              <a:gdLst/>
              <a:ahLst/>
              <a:cxnLst>
                <a:cxn ang="0">
                  <a:pos x="312" y="16"/>
                </a:cxn>
                <a:cxn ang="0">
                  <a:pos x="352" y="8"/>
                </a:cxn>
                <a:cxn ang="0">
                  <a:pos x="384" y="24"/>
                </a:cxn>
                <a:cxn ang="0">
                  <a:pos x="368" y="40"/>
                </a:cxn>
                <a:cxn ang="0">
                  <a:pos x="312" y="48"/>
                </a:cxn>
                <a:cxn ang="0">
                  <a:pos x="344" y="48"/>
                </a:cxn>
                <a:cxn ang="0">
                  <a:pos x="344" y="56"/>
                </a:cxn>
                <a:cxn ang="0">
                  <a:pos x="256" y="104"/>
                </a:cxn>
                <a:cxn ang="0">
                  <a:pos x="240" y="104"/>
                </a:cxn>
                <a:cxn ang="0">
                  <a:pos x="208" y="112"/>
                </a:cxn>
                <a:cxn ang="0">
                  <a:pos x="216" y="120"/>
                </a:cxn>
                <a:cxn ang="0">
                  <a:pos x="216" y="128"/>
                </a:cxn>
                <a:cxn ang="0">
                  <a:pos x="208" y="128"/>
                </a:cxn>
                <a:cxn ang="0">
                  <a:pos x="216" y="136"/>
                </a:cxn>
                <a:cxn ang="0">
                  <a:pos x="200" y="152"/>
                </a:cxn>
                <a:cxn ang="0">
                  <a:pos x="176" y="152"/>
                </a:cxn>
                <a:cxn ang="0">
                  <a:pos x="160" y="176"/>
                </a:cxn>
                <a:cxn ang="0">
                  <a:pos x="168" y="184"/>
                </a:cxn>
                <a:cxn ang="0">
                  <a:pos x="176" y="192"/>
                </a:cxn>
                <a:cxn ang="0">
                  <a:pos x="136" y="192"/>
                </a:cxn>
                <a:cxn ang="0">
                  <a:pos x="96" y="192"/>
                </a:cxn>
                <a:cxn ang="0">
                  <a:pos x="48" y="192"/>
                </a:cxn>
                <a:cxn ang="0">
                  <a:pos x="40" y="192"/>
                </a:cxn>
                <a:cxn ang="0">
                  <a:pos x="64" y="176"/>
                </a:cxn>
                <a:cxn ang="0">
                  <a:pos x="56" y="152"/>
                </a:cxn>
                <a:cxn ang="0">
                  <a:pos x="80" y="168"/>
                </a:cxn>
                <a:cxn ang="0">
                  <a:pos x="96" y="168"/>
                </a:cxn>
                <a:cxn ang="0">
                  <a:pos x="72" y="144"/>
                </a:cxn>
                <a:cxn ang="0">
                  <a:pos x="64" y="144"/>
                </a:cxn>
                <a:cxn ang="0">
                  <a:pos x="56" y="152"/>
                </a:cxn>
                <a:cxn ang="0">
                  <a:pos x="80" y="128"/>
                </a:cxn>
                <a:cxn ang="0">
                  <a:pos x="64" y="96"/>
                </a:cxn>
                <a:cxn ang="0">
                  <a:pos x="72" y="96"/>
                </a:cxn>
                <a:cxn ang="0">
                  <a:pos x="72" y="88"/>
                </a:cxn>
                <a:cxn ang="0">
                  <a:pos x="80" y="88"/>
                </a:cxn>
                <a:cxn ang="0">
                  <a:pos x="120" y="104"/>
                </a:cxn>
                <a:cxn ang="0">
                  <a:pos x="120" y="96"/>
                </a:cxn>
                <a:cxn ang="0">
                  <a:pos x="112" y="88"/>
                </a:cxn>
                <a:cxn ang="0">
                  <a:pos x="152" y="80"/>
                </a:cxn>
                <a:cxn ang="0">
                  <a:pos x="152" y="72"/>
                </a:cxn>
                <a:cxn ang="0">
                  <a:pos x="104" y="80"/>
                </a:cxn>
                <a:cxn ang="0">
                  <a:pos x="72" y="80"/>
                </a:cxn>
                <a:cxn ang="0">
                  <a:pos x="72" y="72"/>
                </a:cxn>
                <a:cxn ang="0">
                  <a:pos x="40" y="80"/>
                </a:cxn>
                <a:cxn ang="0">
                  <a:pos x="40" y="64"/>
                </a:cxn>
                <a:cxn ang="0">
                  <a:pos x="24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0" y="48"/>
                </a:cxn>
                <a:cxn ang="0">
                  <a:pos x="32" y="32"/>
                </a:cxn>
                <a:cxn ang="0">
                  <a:pos x="56" y="32"/>
                </a:cxn>
                <a:cxn ang="0">
                  <a:pos x="80" y="24"/>
                </a:cxn>
                <a:cxn ang="0">
                  <a:pos x="104" y="32"/>
                </a:cxn>
                <a:cxn ang="0">
                  <a:pos x="128" y="8"/>
                </a:cxn>
                <a:cxn ang="0">
                  <a:pos x="144" y="8"/>
                </a:cxn>
                <a:cxn ang="0">
                  <a:pos x="200" y="0"/>
                </a:cxn>
                <a:cxn ang="0">
                  <a:pos x="224" y="0"/>
                </a:cxn>
                <a:cxn ang="0">
                  <a:pos x="256" y="0"/>
                </a:cxn>
                <a:cxn ang="0">
                  <a:pos x="312" y="8"/>
                </a:cxn>
              </a:cxnLst>
              <a:rect l="0" t="0" r="r" b="b"/>
              <a:pathLst>
                <a:path w="384" h="200">
                  <a:moveTo>
                    <a:pt x="312" y="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44" y="8"/>
                  </a:lnTo>
                  <a:lnTo>
                    <a:pt x="344" y="8"/>
                  </a:lnTo>
                  <a:lnTo>
                    <a:pt x="352" y="8"/>
                  </a:lnTo>
                  <a:lnTo>
                    <a:pt x="352" y="16"/>
                  </a:lnTo>
                  <a:lnTo>
                    <a:pt x="360" y="16"/>
                  </a:lnTo>
                  <a:lnTo>
                    <a:pt x="384" y="24"/>
                  </a:lnTo>
                  <a:lnTo>
                    <a:pt x="384" y="32"/>
                  </a:lnTo>
                  <a:lnTo>
                    <a:pt x="376" y="32"/>
                  </a:lnTo>
                  <a:lnTo>
                    <a:pt x="368" y="40"/>
                  </a:lnTo>
                  <a:lnTo>
                    <a:pt x="320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36" y="48"/>
                  </a:lnTo>
                  <a:lnTo>
                    <a:pt x="344" y="48"/>
                  </a:lnTo>
                  <a:lnTo>
                    <a:pt x="344" y="48"/>
                  </a:lnTo>
                  <a:lnTo>
                    <a:pt x="344" y="48"/>
                  </a:lnTo>
                  <a:lnTo>
                    <a:pt x="344" y="56"/>
                  </a:lnTo>
                  <a:lnTo>
                    <a:pt x="320" y="64"/>
                  </a:lnTo>
                  <a:lnTo>
                    <a:pt x="288" y="7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12"/>
                  </a:lnTo>
                  <a:lnTo>
                    <a:pt x="208" y="112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6" y="152"/>
                  </a:lnTo>
                  <a:lnTo>
                    <a:pt x="176" y="152"/>
                  </a:lnTo>
                  <a:lnTo>
                    <a:pt x="176" y="160"/>
                  </a:lnTo>
                  <a:lnTo>
                    <a:pt x="176" y="168"/>
                  </a:lnTo>
                  <a:lnTo>
                    <a:pt x="160" y="176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68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6" y="192"/>
                  </a:lnTo>
                  <a:lnTo>
                    <a:pt x="152" y="200"/>
                  </a:lnTo>
                  <a:lnTo>
                    <a:pt x="136" y="200"/>
                  </a:lnTo>
                  <a:lnTo>
                    <a:pt x="136" y="192"/>
                  </a:lnTo>
                  <a:lnTo>
                    <a:pt x="128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88" y="200"/>
                  </a:lnTo>
                  <a:lnTo>
                    <a:pt x="72" y="200"/>
                  </a:lnTo>
                  <a:lnTo>
                    <a:pt x="48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48" y="160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0" y="168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96" y="168"/>
                  </a:lnTo>
                  <a:lnTo>
                    <a:pt x="88" y="160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64" y="144"/>
                  </a:lnTo>
                  <a:lnTo>
                    <a:pt x="64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96" y="88"/>
                  </a:lnTo>
                  <a:lnTo>
                    <a:pt x="104" y="88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36" y="80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40" y="80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32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24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8"/>
                  </a:lnTo>
                  <a:lnTo>
                    <a:pt x="31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0" name="Freeform 33"/>
            <p:cNvSpPr>
              <a:spLocks/>
            </p:cNvSpPr>
            <p:nvPr/>
          </p:nvSpPr>
          <p:spPr bwMode="auto">
            <a:xfrm>
              <a:off x="3173408" y="2806659"/>
              <a:ext cx="127000" cy="12699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8" y="56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40"/>
                </a:cxn>
                <a:cxn ang="0">
                  <a:pos x="24" y="24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72" y="48"/>
                </a:cxn>
                <a:cxn ang="0">
                  <a:pos x="64" y="56"/>
                </a:cxn>
                <a:cxn ang="0">
                  <a:pos x="64" y="56"/>
                </a:cxn>
                <a:cxn ang="0">
                  <a:pos x="72" y="56"/>
                </a:cxn>
                <a:cxn ang="0">
                  <a:pos x="72" y="64"/>
                </a:cxn>
                <a:cxn ang="0">
                  <a:pos x="72" y="64"/>
                </a:cxn>
                <a:cxn ang="0">
                  <a:pos x="72" y="56"/>
                </a:cxn>
                <a:cxn ang="0">
                  <a:pos x="80" y="64"/>
                </a:cxn>
                <a:cxn ang="0">
                  <a:pos x="80" y="80"/>
                </a:cxn>
                <a:cxn ang="0">
                  <a:pos x="64" y="80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64" y="64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72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64"/>
                </a:cxn>
                <a:cxn ang="0">
                  <a:pos x="0" y="64"/>
                </a:cxn>
              </a:cxnLst>
              <a:rect l="0" t="0" r="r" b="b"/>
              <a:pathLst>
                <a:path w="80" h="80">
                  <a:moveTo>
                    <a:pt x="0" y="6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24" y="2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80" y="64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1" name="Freeform 34"/>
            <p:cNvSpPr>
              <a:spLocks/>
            </p:cNvSpPr>
            <p:nvPr/>
          </p:nvSpPr>
          <p:spPr bwMode="auto">
            <a:xfrm>
              <a:off x="7048489" y="1993871"/>
              <a:ext cx="152400" cy="63499"/>
            </a:xfrm>
            <a:custGeom>
              <a:avLst/>
              <a:gdLst/>
              <a:ahLst/>
              <a:cxnLst>
                <a:cxn ang="0">
                  <a:pos x="72" y="32"/>
                </a:cxn>
                <a:cxn ang="0">
                  <a:pos x="64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0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8" y="8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6" y="24"/>
                </a:cxn>
                <a:cxn ang="0">
                  <a:pos x="88" y="32"/>
                </a:cxn>
                <a:cxn ang="0">
                  <a:pos x="88" y="32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72" y="32"/>
                </a:cxn>
              </a:cxnLst>
              <a:rect l="0" t="0" r="r" b="b"/>
              <a:pathLst>
                <a:path w="96" h="40">
                  <a:moveTo>
                    <a:pt x="72" y="32"/>
                  </a:move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2" name="Freeform 35"/>
            <p:cNvSpPr>
              <a:spLocks/>
            </p:cNvSpPr>
            <p:nvPr/>
          </p:nvSpPr>
          <p:spPr bwMode="auto">
            <a:xfrm>
              <a:off x="2005010" y="1981172"/>
              <a:ext cx="241300" cy="101598"/>
            </a:xfrm>
            <a:custGeom>
              <a:avLst/>
              <a:gdLst/>
              <a:ahLst/>
              <a:cxnLst>
                <a:cxn ang="0">
                  <a:pos x="40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32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104" y="32"/>
                </a:cxn>
                <a:cxn ang="0">
                  <a:pos x="104" y="24"/>
                </a:cxn>
                <a:cxn ang="0">
                  <a:pos x="96" y="24"/>
                </a:cxn>
                <a:cxn ang="0">
                  <a:pos x="104" y="24"/>
                </a:cxn>
                <a:cxn ang="0">
                  <a:pos x="104" y="16"/>
                </a:cxn>
                <a:cxn ang="0">
                  <a:pos x="88" y="8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28" y="24"/>
                </a:cxn>
                <a:cxn ang="0">
                  <a:pos x="152" y="16"/>
                </a:cxn>
                <a:cxn ang="0">
                  <a:pos x="144" y="48"/>
                </a:cxn>
                <a:cxn ang="0">
                  <a:pos x="136" y="48"/>
                </a:cxn>
                <a:cxn ang="0">
                  <a:pos x="112" y="48"/>
                </a:cxn>
                <a:cxn ang="0">
                  <a:pos x="96" y="48"/>
                </a:cxn>
                <a:cxn ang="0">
                  <a:pos x="64" y="64"/>
                </a:cxn>
              </a:cxnLst>
              <a:rect l="0" t="0" r="r" b="b"/>
              <a:pathLst>
                <a:path w="152" h="64">
                  <a:moveTo>
                    <a:pt x="40" y="64"/>
                  </a:move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52" y="32"/>
                  </a:lnTo>
                  <a:lnTo>
                    <a:pt x="144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20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40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3" name="Freeform 36"/>
            <p:cNvSpPr>
              <a:spLocks/>
            </p:cNvSpPr>
            <p:nvPr/>
          </p:nvSpPr>
          <p:spPr bwMode="auto">
            <a:xfrm>
              <a:off x="1903410" y="1955772"/>
              <a:ext cx="139700" cy="63499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0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8" y="0"/>
                </a:cxn>
                <a:cxn ang="0">
                  <a:pos x="88" y="8"/>
                </a:cxn>
              </a:cxnLst>
              <a:rect l="0" t="0" r="r" b="b"/>
              <a:pathLst>
                <a:path w="88" h="40">
                  <a:moveTo>
                    <a:pt x="88" y="8"/>
                  </a:moveTo>
                  <a:lnTo>
                    <a:pt x="80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8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4" name="Freeform 37"/>
            <p:cNvSpPr>
              <a:spLocks/>
            </p:cNvSpPr>
            <p:nvPr/>
          </p:nvSpPr>
          <p:spPr bwMode="auto">
            <a:xfrm>
              <a:off x="2309809" y="2108169"/>
              <a:ext cx="114300" cy="88899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72" y="40"/>
                </a:cxn>
                <a:cxn ang="0">
                  <a:pos x="72" y="48"/>
                </a:cxn>
                <a:cxn ang="0">
                  <a:pos x="56" y="56"/>
                </a:cxn>
                <a:cxn ang="0">
                  <a:pos x="48" y="56"/>
                </a:cxn>
                <a:cxn ang="0">
                  <a:pos x="40" y="48"/>
                </a:cxn>
                <a:cxn ang="0">
                  <a:pos x="16" y="4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24"/>
                </a:cxn>
              </a:cxnLst>
              <a:rect l="0" t="0" r="r" b="b"/>
              <a:pathLst>
                <a:path w="72" h="56">
                  <a:moveTo>
                    <a:pt x="64" y="24"/>
                  </a:moveTo>
                  <a:lnTo>
                    <a:pt x="64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72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5" name="Freeform 38"/>
            <p:cNvSpPr>
              <a:spLocks/>
            </p:cNvSpPr>
            <p:nvPr/>
          </p:nvSpPr>
          <p:spPr bwMode="auto">
            <a:xfrm>
              <a:off x="2373309" y="2247867"/>
              <a:ext cx="76200" cy="50799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0" y="16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0" y="32"/>
                </a:cxn>
                <a:cxn ang="0">
                  <a:pos x="32" y="32"/>
                </a:cxn>
              </a:cxnLst>
              <a:rect l="0" t="0" r="r" b="b"/>
              <a:pathLst>
                <a:path w="48" h="32">
                  <a:moveTo>
                    <a:pt x="32" y="32"/>
                  </a:move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6" name="Freeform 39"/>
            <p:cNvSpPr>
              <a:spLocks/>
            </p:cNvSpPr>
            <p:nvPr/>
          </p:nvSpPr>
          <p:spPr bwMode="auto">
            <a:xfrm>
              <a:off x="2436809" y="2082770"/>
              <a:ext cx="114300" cy="88899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32" y="40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64" y="24"/>
                </a:cxn>
              </a:cxnLst>
              <a:rect l="0" t="0" r="r" b="b"/>
              <a:pathLst>
                <a:path w="72" h="56">
                  <a:moveTo>
                    <a:pt x="64" y="24"/>
                  </a:moveTo>
                  <a:lnTo>
                    <a:pt x="48" y="32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4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7" name="Freeform 40"/>
            <p:cNvSpPr>
              <a:spLocks/>
            </p:cNvSpPr>
            <p:nvPr/>
          </p:nvSpPr>
          <p:spPr bwMode="auto">
            <a:xfrm>
              <a:off x="2246310" y="1866873"/>
              <a:ext cx="127000" cy="76199"/>
            </a:xfrm>
            <a:custGeom>
              <a:avLst/>
              <a:gdLst/>
              <a:ahLst/>
              <a:cxnLst>
                <a:cxn ang="0">
                  <a:pos x="40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72" y="32"/>
                </a:cxn>
                <a:cxn ang="0">
                  <a:pos x="80" y="40"/>
                </a:cxn>
                <a:cxn ang="0">
                  <a:pos x="80" y="48"/>
                </a:cxn>
                <a:cxn ang="0">
                  <a:pos x="64" y="48"/>
                </a:cxn>
                <a:cxn ang="0">
                  <a:pos x="56" y="32"/>
                </a:cxn>
                <a:cxn ang="0">
                  <a:pos x="40" y="32"/>
                </a:cxn>
              </a:cxnLst>
              <a:rect l="0" t="0" r="r" b="b"/>
              <a:pathLst>
                <a:path w="80" h="48">
                  <a:moveTo>
                    <a:pt x="40" y="32"/>
                  </a:move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4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8" name="Freeform 41"/>
            <p:cNvSpPr>
              <a:spLocks/>
            </p:cNvSpPr>
            <p:nvPr/>
          </p:nvSpPr>
          <p:spPr bwMode="auto">
            <a:xfrm>
              <a:off x="2424109" y="1968471"/>
              <a:ext cx="342899" cy="101598"/>
            </a:xfrm>
            <a:custGeom>
              <a:avLst/>
              <a:gdLst/>
              <a:ahLst/>
              <a:cxnLst>
                <a:cxn ang="0">
                  <a:pos x="208" y="48"/>
                </a:cxn>
                <a:cxn ang="0">
                  <a:pos x="208" y="56"/>
                </a:cxn>
                <a:cxn ang="0">
                  <a:pos x="208" y="56"/>
                </a:cxn>
                <a:cxn ang="0">
                  <a:pos x="216" y="56"/>
                </a:cxn>
                <a:cxn ang="0">
                  <a:pos x="208" y="64"/>
                </a:cxn>
                <a:cxn ang="0">
                  <a:pos x="192" y="64"/>
                </a:cxn>
                <a:cxn ang="0">
                  <a:pos x="168" y="64"/>
                </a:cxn>
                <a:cxn ang="0">
                  <a:pos x="168" y="64"/>
                </a:cxn>
                <a:cxn ang="0">
                  <a:pos x="168" y="6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88" y="64"/>
                </a:cxn>
                <a:cxn ang="0">
                  <a:pos x="72" y="64"/>
                </a:cxn>
                <a:cxn ang="0">
                  <a:pos x="48" y="56"/>
                </a:cxn>
                <a:cxn ang="0">
                  <a:pos x="48" y="40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48" y="32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72" y="32"/>
                </a:cxn>
                <a:cxn ang="0">
                  <a:pos x="88" y="32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36" y="48"/>
                </a:cxn>
                <a:cxn ang="0">
                  <a:pos x="168" y="32"/>
                </a:cxn>
                <a:cxn ang="0">
                  <a:pos x="192" y="32"/>
                </a:cxn>
                <a:cxn ang="0">
                  <a:pos x="208" y="40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</a:cxnLst>
              <a:rect l="0" t="0" r="r" b="b"/>
              <a:pathLst>
                <a:path w="216" h="64">
                  <a:moveTo>
                    <a:pt x="208" y="48"/>
                  </a:moveTo>
                  <a:lnTo>
                    <a:pt x="208" y="56"/>
                  </a:lnTo>
                  <a:lnTo>
                    <a:pt x="208" y="56"/>
                  </a:lnTo>
                  <a:lnTo>
                    <a:pt x="216" y="56"/>
                  </a:lnTo>
                  <a:lnTo>
                    <a:pt x="208" y="64"/>
                  </a:lnTo>
                  <a:lnTo>
                    <a:pt x="192" y="64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36" y="48"/>
                  </a:lnTo>
                  <a:lnTo>
                    <a:pt x="168" y="32"/>
                  </a:lnTo>
                  <a:lnTo>
                    <a:pt x="192" y="32"/>
                  </a:lnTo>
                  <a:lnTo>
                    <a:pt x="208" y="40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9" name="Freeform 42"/>
            <p:cNvSpPr>
              <a:spLocks/>
            </p:cNvSpPr>
            <p:nvPr/>
          </p:nvSpPr>
          <p:spPr bwMode="auto">
            <a:xfrm>
              <a:off x="2436809" y="1777974"/>
              <a:ext cx="215900" cy="152398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96" y="32"/>
                </a:cxn>
                <a:cxn ang="0">
                  <a:pos x="96" y="32"/>
                </a:cxn>
                <a:cxn ang="0">
                  <a:pos x="104" y="40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28" y="56"/>
                </a:cxn>
                <a:cxn ang="0">
                  <a:pos x="136" y="56"/>
                </a:cxn>
                <a:cxn ang="0">
                  <a:pos x="128" y="64"/>
                </a:cxn>
                <a:cxn ang="0">
                  <a:pos x="104" y="80"/>
                </a:cxn>
                <a:cxn ang="0">
                  <a:pos x="96" y="72"/>
                </a:cxn>
                <a:cxn ang="0">
                  <a:pos x="88" y="72"/>
                </a:cxn>
                <a:cxn ang="0">
                  <a:pos x="96" y="80"/>
                </a:cxn>
                <a:cxn ang="0">
                  <a:pos x="96" y="88"/>
                </a:cxn>
                <a:cxn ang="0">
                  <a:pos x="88" y="88"/>
                </a:cxn>
                <a:cxn ang="0">
                  <a:pos x="88" y="88"/>
                </a:cxn>
                <a:cxn ang="0">
                  <a:pos x="72" y="80"/>
                </a:cxn>
                <a:cxn ang="0">
                  <a:pos x="72" y="96"/>
                </a:cxn>
                <a:cxn ang="0">
                  <a:pos x="48" y="88"/>
                </a:cxn>
                <a:cxn ang="0">
                  <a:pos x="48" y="80"/>
                </a:cxn>
                <a:cxn ang="0">
                  <a:pos x="32" y="72"/>
                </a:cxn>
                <a:cxn ang="0">
                  <a:pos x="56" y="64"/>
                </a:cxn>
                <a:cxn ang="0">
                  <a:pos x="64" y="64"/>
                </a:cxn>
                <a:cxn ang="0">
                  <a:pos x="48" y="56"/>
                </a:cxn>
                <a:cxn ang="0">
                  <a:pos x="40" y="64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24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0" y="24"/>
                </a:cxn>
                <a:cxn ang="0">
                  <a:pos x="32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88" y="40"/>
                </a:cxn>
              </a:cxnLst>
              <a:rect l="0" t="0" r="r" b="b"/>
              <a:pathLst>
                <a:path w="136" h="96">
                  <a:moveTo>
                    <a:pt x="96" y="40"/>
                  </a:moveTo>
                  <a:lnTo>
                    <a:pt x="96" y="40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8" y="64"/>
                  </a:lnTo>
                  <a:lnTo>
                    <a:pt x="120" y="64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96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96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0" name="Freeform 43"/>
            <p:cNvSpPr>
              <a:spLocks/>
            </p:cNvSpPr>
            <p:nvPr/>
          </p:nvSpPr>
          <p:spPr bwMode="auto">
            <a:xfrm>
              <a:off x="2614609" y="2387565"/>
              <a:ext cx="139700" cy="8889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64" y="32"/>
                </a:cxn>
                <a:cxn ang="0">
                  <a:pos x="72" y="32"/>
                </a:cxn>
                <a:cxn ang="0">
                  <a:pos x="80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0" y="48"/>
                </a:cxn>
                <a:cxn ang="0">
                  <a:pos x="72" y="48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8" y="32"/>
                </a:cxn>
              </a:cxnLst>
              <a:rect l="0" t="0" r="r" b="b"/>
              <a:pathLst>
                <a:path w="88" h="56">
                  <a:moveTo>
                    <a:pt x="8" y="32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2805109" y="2298666"/>
              <a:ext cx="50800" cy="38100"/>
            </a:xfrm>
            <a:prstGeom prst="rect">
              <a:avLst/>
            </a:pr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miter lim="800000"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2" name="Freeform 45"/>
            <p:cNvSpPr>
              <a:spLocks/>
            </p:cNvSpPr>
            <p:nvPr/>
          </p:nvSpPr>
          <p:spPr bwMode="auto">
            <a:xfrm>
              <a:off x="2741609" y="2108169"/>
              <a:ext cx="88900" cy="3810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56" y="24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8" y="24"/>
                </a:cxn>
              </a:cxnLst>
              <a:rect l="0" t="0" r="r" b="b"/>
              <a:pathLst>
                <a:path w="56" h="24">
                  <a:moveTo>
                    <a:pt x="8" y="24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3" name="Freeform 46"/>
            <p:cNvSpPr>
              <a:spLocks/>
            </p:cNvSpPr>
            <p:nvPr/>
          </p:nvSpPr>
          <p:spPr bwMode="auto">
            <a:xfrm>
              <a:off x="3249608" y="2222468"/>
              <a:ext cx="63500" cy="50799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8" y="32"/>
                </a:cxn>
                <a:cxn ang="0">
                  <a:pos x="8" y="24"/>
                </a:cxn>
              </a:cxnLst>
              <a:rect l="0" t="0" r="r" b="b"/>
              <a:pathLst>
                <a:path w="40" h="32">
                  <a:moveTo>
                    <a:pt x="8" y="24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4" name="Freeform 47"/>
            <p:cNvSpPr>
              <a:spLocks/>
            </p:cNvSpPr>
            <p:nvPr/>
          </p:nvSpPr>
          <p:spPr bwMode="auto">
            <a:xfrm>
              <a:off x="2081210" y="1892273"/>
              <a:ext cx="88900" cy="254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16"/>
                </a:cxn>
              </a:cxnLst>
              <a:rect l="0" t="0" r="r" b="b"/>
              <a:pathLst>
                <a:path w="56" h="16">
                  <a:moveTo>
                    <a:pt x="16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5" name="Freeform 48"/>
            <p:cNvSpPr>
              <a:spLocks/>
            </p:cNvSpPr>
            <p:nvPr/>
          </p:nvSpPr>
          <p:spPr bwMode="auto">
            <a:xfrm>
              <a:off x="2081210" y="1930373"/>
              <a:ext cx="76200" cy="25400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32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</a:cxnLst>
              <a:rect l="0" t="0" r="r" b="b"/>
              <a:pathLst>
                <a:path w="48" h="16">
                  <a:moveTo>
                    <a:pt x="40" y="8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6" name="Freeform 49"/>
            <p:cNvSpPr>
              <a:spLocks/>
            </p:cNvSpPr>
            <p:nvPr/>
          </p:nvSpPr>
          <p:spPr bwMode="auto">
            <a:xfrm>
              <a:off x="2271709" y="1981172"/>
              <a:ext cx="127000" cy="7619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80" y="40"/>
                </a:cxn>
                <a:cxn ang="0">
                  <a:pos x="72" y="48"/>
                </a:cxn>
                <a:cxn ang="0">
                  <a:pos x="64" y="48"/>
                </a:cxn>
                <a:cxn ang="0">
                  <a:pos x="56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48" y="24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80" h="4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7" name="Freeform 50"/>
            <p:cNvSpPr>
              <a:spLocks/>
            </p:cNvSpPr>
            <p:nvPr/>
          </p:nvSpPr>
          <p:spPr bwMode="auto">
            <a:xfrm>
              <a:off x="2233610" y="1943072"/>
              <a:ext cx="38100" cy="2540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24" y="8"/>
                </a:cxn>
              </a:cxnLst>
              <a:rect l="0" t="0" r="r" b="b"/>
              <a:pathLst>
                <a:path w="24" h="16">
                  <a:moveTo>
                    <a:pt x="24" y="8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24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8" name="Freeform 51"/>
            <p:cNvSpPr>
              <a:spLocks/>
            </p:cNvSpPr>
            <p:nvPr/>
          </p:nvSpPr>
          <p:spPr bwMode="auto">
            <a:xfrm>
              <a:off x="2424109" y="2031971"/>
              <a:ext cx="63500" cy="381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40" h="24">
                  <a:moveTo>
                    <a:pt x="8" y="8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9" name="Freeform 52"/>
            <p:cNvSpPr>
              <a:spLocks/>
            </p:cNvSpPr>
            <p:nvPr/>
          </p:nvSpPr>
          <p:spPr bwMode="auto">
            <a:xfrm>
              <a:off x="2386009" y="1892273"/>
              <a:ext cx="63500" cy="50799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16" y="24"/>
                </a:cxn>
              </a:cxnLst>
              <a:rect l="0" t="0" r="r" b="b"/>
              <a:pathLst>
                <a:path w="40" h="32">
                  <a:moveTo>
                    <a:pt x="16" y="24"/>
                  </a:moveTo>
                  <a:lnTo>
                    <a:pt x="16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0" name="Freeform 53"/>
            <p:cNvSpPr>
              <a:spLocks/>
            </p:cNvSpPr>
            <p:nvPr/>
          </p:nvSpPr>
          <p:spPr bwMode="auto">
            <a:xfrm>
              <a:off x="2665410" y="3467049"/>
              <a:ext cx="203200" cy="76199"/>
            </a:xfrm>
            <a:custGeom>
              <a:avLst/>
              <a:gdLst/>
              <a:ahLst/>
              <a:cxnLst>
                <a:cxn ang="0">
                  <a:pos x="128" y="40"/>
                </a:cxn>
                <a:cxn ang="0">
                  <a:pos x="128" y="48"/>
                </a:cxn>
                <a:cxn ang="0">
                  <a:pos x="96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32"/>
                </a:cxn>
                <a:cxn ang="0">
                  <a:pos x="88" y="32"/>
                </a:cxn>
                <a:cxn ang="0">
                  <a:pos x="80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24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48" y="0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96" y="2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32"/>
                </a:cxn>
                <a:cxn ang="0">
                  <a:pos x="112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8" y="40"/>
                </a:cxn>
                <a:cxn ang="0">
                  <a:pos x="128" y="40"/>
                </a:cxn>
              </a:cxnLst>
              <a:rect l="0" t="0" r="r" b="b"/>
              <a:pathLst>
                <a:path w="128" h="48">
                  <a:moveTo>
                    <a:pt x="128" y="40"/>
                  </a:moveTo>
                  <a:lnTo>
                    <a:pt x="128" y="48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40"/>
                  </a:lnTo>
                  <a:lnTo>
                    <a:pt x="128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1" name="Freeform 54"/>
            <p:cNvSpPr>
              <a:spLocks/>
            </p:cNvSpPr>
            <p:nvPr/>
          </p:nvSpPr>
          <p:spPr bwMode="auto">
            <a:xfrm>
              <a:off x="2868609" y="3530548"/>
              <a:ext cx="127000" cy="50799"/>
            </a:xfrm>
            <a:custGeom>
              <a:avLst/>
              <a:gdLst/>
              <a:ahLst/>
              <a:cxnLst>
                <a:cxn ang="0">
                  <a:pos x="72" y="16"/>
                </a:cxn>
                <a:cxn ang="0">
                  <a:pos x="80" y="24"/>
                </a:cxn>
                <a:cxn ang="0">
                  <a:pos x="80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0" y="32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64" y="8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72" y="16"/>
                </a:cxn>
              </a:cxnLst>
              <a:rect l="0" t="0" r="r" b="b"/>
              <a:pathLst>
                <a:path w="80" h="32">
                  <a:moveTo>
                    <a:pt x="72" y="16"/>
                  </a:moveTo>
                  <a:lnTo>
                    <a:pt x="80" y="24"/>
                  </a:lnTo>
                  <a:lnTo>
                    <a:pt x="80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72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2" name="Freeform 55"/>
            <p:cNvSpPr>
              <a:spLocks/>
            </p:cNvSpPr>
            <p:nvPr/>
          </p:nvSpPr>
          <p:spPr bwMode="auto">
            <a:xfrm>
              <a:off x="7200890" y="4775129"/>
              <a:ext cx="76200" cy="76199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48" y="24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32" y="8"/>
                </a:cxn>
              </a:cxnLst>
              <a:rect l="0" t="0" r="r" b="b"/>
              <a:pathLst>
                <a:path w="48" h="48">
                  <a:moveTo>
                    <a:pt x="32" y="8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24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3" name="Freeform 56"/>
            <p:cNvSpPr>
              <a:spLocks/>
            </p:cNvSpPr>
            <p:nvPr/>
          </p:nvSpPr>
          <p:spPr bwMode="auto">
            <a:xfrm>
              <a:off x="7632689" y="4787829"/>
              <a:ext cx="152400" cy="139698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64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88" y="24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80" y="40"/>
                </a:cxn>
                <a:cxn ang="0">
                  <a:pos x="80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56" y="72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0" y="88"/>
                </a:cxn>
                <a:cxn ang="0">
                  <a:pos x="24" y="88"/>
                </a:cxn>
                <a:cxn ang="0">
                  <a:pos x="16" y="88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72"/>
                </a:cxn>
                <a:cxn ang="0">
                  <a:pos x="16" y="56"/>
                </a:cxn>
                <a:cxn ang="0">
                  <a:pos x="24" y="48"/>
                </a:cxn>
                <a:cxn ang="0">
                  <a:pos x="32" y="48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16"/>
                </a:cxn>
              </a:cxnLst>
              <a:rect l="0" t="0" r="r" b="b"/>
              <a:pathLst>
                <a:path w="96" h="88">
                  <a:moveTo>
                    <a:pt x="56" y="16"/>
                  </a:moveTo>
                  <a:lnTo>
                    <a:pt x="64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4" name="Freeform 57"/>
            <p:cNvSpPr>
              <a:spLocks/>
            </p:cNvSpPr>
            <p:nvPr/>
          </p:nvSpPr>
          <p:spPr bwMode="auto">
            <a:xfrm>
              <a:off x="7759690" y="4635432"/>
              <a:ext cx="114300" cy="165097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48"/>
                </a:cxn>
                <a:cxn ang="0">
                  <a:pos x="56" y="48"/>
                </a:cxn>
                <a:cxn ang="0">
                  <a:pos x="64" y="48"/>
                </a:cxn>
                <a:cxn ang="0">
                  <a:pos x="72" y="48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24" y="104"/>
                </a:cxn>
                <a:cxn ang="0">
                  <a:pos x="24" y="88"/>
                </a:cxn>
                <a:cxn ang="0">
                  <a:pos x="24" y="80"/>
                </a:cxn>
                <a:cxn ang="0">
                  <a:pos x="8" y="80"/>
                </a:cxn>
                <a:cxn ang="0">
                  <a:pos x="16" y="72"/>
                </a:cxn>
                <a:cxn ang="0">
                  <a:pos x="24" y="64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16" y="40"/>
                </a:cxn>
              </a:cxnLst>
              <a:rect l="0" t="0" r="r" b="b"/>
              <a:pathLst>
                <a:path w="72" h="104">
                  <a:moveTo>
                    <a:pt x="16" y="40"/>
                  </a:moveTo>
                  <a:lnTo>
                    <a:pt x="16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5" name="Freeform 58"/>
            <p:cNvSpPr>
              <a:spLocks/>
            </p:cNvSpPr>
            <p:nvPr/>
          </p:nvSpPr>
          <p:spPr bwMode="auto">
            <a:xfrm>
              <a:off x="5206993" y="1790675"/>
              <a:ext cx="139700" cy="50799"/>
            </a:xfrm>
            <a:custGeom>
              <a:avLst/>
              <a:gdLst/>
              <a:ahLst/>
              <a:cxnLst>
                <a:cxn ang="0">
                  <a:pos x="72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8" y="32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32" y="2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16" y="16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8"/>
                </a:cxn>
                <a:cxn ang="0">
                  <a:pos x="88" y="8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72" y="16"/>
                </a:cxn>
              </a:cxnLst>
              <a:rect l="0" t="0" r="r" b="b"/>
              <a:pathLst>
                <a:path w="88" h="32">
                  <a:moveTo>
                    <a:pt x="72" y="16"/>
                  </a:moveTo>
                  <a:lnTo>
                    <a:pt x="64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2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6" name="Freeform 59"/>
            <p:cNvSpPr>
              <a:spLocks/>
            </p:cNvSpPr>
            <p:nvPr/>
          </p:nvSpPr>
          <p:spPr bwMode="auto">
            <a:xfrm>
              <a:off x="5410193" y="1752575"/>
              <a:ext cx="88900" cy="50799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48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32"/>
                </a:cxn>
              </a:cxnLst>
              <a:rect l="0" t="0" r="r" b="b"/>
              <a:pathLst>
                <a:path w="56" h="32">
                  <a:moveTo>
                    <a:pt x="32" y="32"/>
                  </a:moveTo>
                  <a:lnTo>
                    <a:pt x="24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7" name="Freeform 60"/>
            <p:cNvSpPr>
              <a:spLocks/>
            </p:cNvSpPr>
            <p:nvPr/>
          </p:nvSpPr>
          <p:spPr bwMode="auto">
            <a:xfrm>
              <a:off x="5283192" y="2247868"/>
              <a:ext cx="381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4" h="24">
                  <a:moveTo>
                    <a:pt x="8" y="0"/>
                  </a:move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8" name="Freeform 61"/>
            <p:cNvSpPr>
              <a:spLocks/>
            </p:cNvSpPr>
            <p:nvPr/>
          </p:nvSpPr>
          <p:spPr bwMode="auto">
            <a:xfrm>
              <a:off x="5575293" y="1765275"/>
              <a:ext cx="5080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16" y="16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9" name="Freeform 62"/>
            <p:cNvSpPr>
              <a:spLocks/>
            </p:cNvSpPr>
            <p:nvPr/>
          </p:nvSpPr>
          <p:spPr bwMode="auto">
            <a:xfrm>
              <a:off x="5511793" y="1790675"/>
              <a:ext cx="50800" cy="25400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8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0" name="Freeform 63"/>
            <p:cNvSpPr>
              <a:spLocks/>
            </p:cNvSpPr>
            <p:nvPr/>
          </p:nvSpPr>
          <p:spPr bwMode="auto">
            <a:xfrm>
              <a:off x="4686293" y="1816074"/>
              <a:ext cx="190500" cy="63499"/>
            </a:xfrm>
            <a:custGeom>
              <a:avLst/>
              <a:gdLst/>
              <a:ahLst/>
              <a:cxnLst>
                <a:cxn ang="0">
                  <a:pos x="120" y="16"/>
                </a:cxn>
                <a:cxn ang="0">
                  <a:pos x="104" y="24"/>
                </a:cxn>
                <a:cxn ang="0">
                  <a:pos x="80" y="40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2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8" y="24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96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20" y="16"/>
                </a:cxn>
              </a:cxnLst>
              <a:rect l="0" t="0" r="r" b="b"/>
              <a:pathLst>
                <a:path w="120" h="40">
                  <a:moveTo>
                    <a:pt x="120" y="16"/>
                  </a:moveTo>
                  <a:lnTo>
                    <a:pt x="104" y="24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1" name="Freeform 64"/>
            <p:cNvSpPr>
              <a:spLocks/>
            </p:cNvSpPr>
            <p:nvPr/>
          </p:nvSpPr>
          <p:spPr bwMode="auto">
            <a:xfrm>
              <a:off x="6692891" y="3886143"/>
              <a:ext cx="114300" cy="152398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16" y="40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56" y="24"/>
                </a:cxn>
                <a:cxn ang="0">
                  <a:pos x="64" y="24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64" y="8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0" y="64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8" y="88"/>
                </a:cxn>
                <a:cxn ang="0">
                  <a:pos x="8" y="96"/>
                </a:cxn>
                <a:cxn ang="0">
                  <a:pos x="16" y="96"/>
                </a:cxn>
                <a:cxn ang="0">
                  <a:pos x="16" y="80"/>
                </a:cxn>
                <a:cxn ang="0">
                  <a:pos x="16" y="72"/>
                </a:cxn>
                <a:cxn ang="0">
                  <a:pos x="16" y="56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24" y="64"/>
                </a:cxn>
                <a:cxn ang="0">
                  <a:pos x="24" y="64"/>
                </a:cxn>
                <a:cxn ang="0">
                  <a:pos x="32" y="72"/>
                </a:cxn>
                <a:cxn ang="0">
                  <a:pos x="32" y="80"/>
                </a:cxn>
                <a:cxn ang="0">
                  <a:pos x="32" y="88"/>
                </a:cxn>
                <a:cxn ang="0">
                  <a:pos x="32" y="88"/>
                </a:cxn>
                <a:cxn ang="0">
                  <a:pos x="32" y="88"/>
                </a:cxn>
                <a:cxn ang="0">
                  <a:pos x="32" y="80"/>
                </a:cxn>
                <a:cxn ang="0">
                  <a:pos x="48" y="80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6"/>
                </a:cxn>
                <a:cxn ang="0">
                  <a:pos x="32" y="48"/>
                </a:cxn>
                <a:cxn ang="0">
                  <a:pos x="32" y="48"/>
                </a:cxn>
                <a:cxn ang="0">
                  <a:pos x="40" y="48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24" y="40"/>
                </a:cxn>
              </a:cxnLst>
              <a:rect l="0" t="0" r="r" b="b"/>
              <a:pathLst>
                <a:path w="72" h="96">
                  <a:moveTo>
                    <a:pt x="24" y="40"/>
                  </a:moveTo>
                  <a:lnTo>
                    <a:pt x="16" y="4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2" name="Freeform 65"/>
            <p:cNvSpPr>
              <a:spLocks/>
            </p:cNvSpPr>
            <p:nvPr/>
          </p:nvSpPr>
          <p:spPr bwMode="auto">
            <a:xfrm>
              <a:off x="6756391" y="3733745"/>
              <a:ext cx="88900" cy="76199"/>
            </a:xfrm>
            <a:custGeom>
              <a:avLst/>
              <a:gdLst/>
              <a:ahLst/>
              <a:cxnLst>
                <a:cxn ang="0">
                  <a:pos x="48" y="32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24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48" y="32"/>
                </a:cxn>
              </a:cxnLst>
              <a:rect l="0" t="0" r="r" b="b"/>
              <a:pathLst>
                <a:path w="56" h="48">
                  <a:moveTo>
                    <a:pt x="48" y="32"/>
                  </a:moveTo>
                  <a:lnTo>
                    <a:pt x="40" y="32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3" name="Freeform 66"/>
            <p:cNvSpPr>
              <a:spLocks/>
            </p:cNvSpPr>
            <p:nvPr/>
          </p:nvSpPr>
          <p:spPr bwMode="auto">
            <a:xfrm>
              <a:off x="6705591" y="3555948"/>
              <a:ext cx="88900" cy="11429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32" y="72"/>
                </a:cxn>
                <a:cxn ang="0">
                  <a:pos x="24" y="56"/>
                </a:cxn>
                <a:cxn ang="0">
                  <a:pos x="24" y="64"/>
                </a:cxn>
                <a:cxn ang="0">
                  <a:pos x="16" y="6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</a:cxnLst>
              <a:rect l="0" t="0" r="r" b="b"/>
              <a:pathLst>
                <a:path w="56" h="72">
                  <a:moveTo>
                    <a:pt x="8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4" name="Freeform 67"/>
            <p:cNvSpPr>
              <a:spLocks/>
            </p:cNvSpPr>
            <p:nvPr/>
          </p:nvSpPr>
          <p:spPr bwMode="auto">
            <a:xfrm>
              <a:off x="6794491" y="3682946"/>
              <a:ext cx="25400" cy="381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</a:cxnLst>
              <a:rect l="0" t="0" r="r" b="b"/>
              <a:pathLst>
                <a:path w="16" h="24">
                  <a:moveTo>
                    <a:pt x="8" y="16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5" name="Freeform 68"/>
            <p:cNvSpPr>
              <a:spLocks/>
            </p:cNvSpPr>
            <p:nvPr/>
          </p:nvSpPr>
          <p:spPr bwMode="auto">
            <a:xfrm>
              <a:off x="6718291" y="3416250"/>
              <a:ext cx="25400" cy="5079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16" h="32">
                  <a:moveTo>
                    <a:pt x="0" y="32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6" name="Freeform 69"/>
            <p:cNvSpPr>
              <a:spLocks/>
            </p:cNvSpPr>
            <p:nvPr/>
          </p:nvSpPr>
          <p:spPr bwMode="auto">
            <a:xfrm>
              <a:off x="6489691" y="3517848"/>
              <a:ext cx="38100" cy="381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7" name="Freeform 70"/>
            <p:cNvSpPr>
              <a:spLocks/>
            </p:cNvSpPr>
            <p:nvPr/>
          </p:nvSpPr>
          <p:spPr bwMode="auto">
            <a:xfrm>
              <a:off x="6908791" y="3225752"/>
              <a:ext cx="38100" cy="63499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  <a:cxn ang="0">
                  <a:pos x="8" y="16"/>
                </a:cxn>
              </a:cxnLst>
              <a:rect l="0" t="0" r="r" b="b"/>
              <a:pathLst>
                <a:path w="24" h="40">
                  <a:moveTo>
                    <a:pt x="8" y="16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8" name="Freeform 71"/>
            <p:cNvSpPr>
              <a:spLocks/>
            </p:cNvSpPr>
            <p:nvPr/>
          </p:nvSpPr>
          <p:spPr bwMode="auto">
            <a:xfrm>
              <a:off x="6959591" y="3213053"/>
              <a:ext cx="38100" cy="381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16" y="16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16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9" name="Freeform 72"/>
            <p:cNvSpPr>
              <a:spLocks/>
            </p:cNvSpPr>
            <p:nvPr/>
          </p:nvSpPr>
          <p:spPr bwMode="auto">
            <a:xfrm>
              <a:off x="7111991" y="2959057"/>
              <a:ext cx="101600" cy="8889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6" y="3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48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4" y="32"/>
                </a:cxn>
                <a:cxn ang="0">
                  <a:pos x="48" y="32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8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</a:cxnLst>
              <a:rect l="0" t="0" r="r" b="b"/>
              <a:pathLst>
                <a:path w="64" h="56">
                  <a:moveTo>
                    <a:pt x="8" y="32"/>
                  </a:moveTo>
                  <a:lnTo>
                    <a:pt x="16" y="3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0" name="Freeform 73"/>
            <p:cNvSpPr>
              <a:spLocks/>
            </p:cNvSpPr>
            <p:nvPr/>
          </p:nvSpPr>
          <p:spPr bwMode="auto">
            <a:xfrm>
              <a:off x="7264390" y="2946357"/>
              <a:ext cx="2540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8" y="8"/>
                </a:cxn>
              </a:cxnLst>
              <a:rect l="0" t="0" r="r" b="b"/>
              <a:pathLst>
                <a:path w="16" h="16">
                  <a:moveTo>
                    <a:pt x="8" y="8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1" name="Freeform 74"/>
            <p:cNvSpPr>
              <a:spLocks/>
            </p:cNvSpPr>
            <p:nvPr/>
          </p:nvSpPr>
          <p:spPr bwMode="auto">
            <a:xfrm>
              <a:off x="7137390" y="2717760"/>
              <a:ext cx="63500" cy="215896"/>
            </a:xfrm>
            <a:custGeom>
              <a:avLst/>
              <a:gdLst/>
              <a:ahLst/>
              <a:cxnLst>
                <a:cxn ang="0">
                  <a:pos x="24" y="80"/>
                </a:cxn>
                <a:cxn ang="0">
                  <a:pos x="16" y="96"/>
                </a:cxn>
                <a:cxn ang="0">
                  <a:pos x="16" y="120"/>
                </a:cxn>
                <a:cxn ang="0">
                  <a:pos x="32" y="128"/>
                </a:cxn>
                <a:cxn ang="0">
                  <a:pos x="32" y="128"/>
                </a:cxn>
                <a:cxn ang="0">
                  <a:pos x="32" y="136"/>
                </a:cxn>
                <a:cxn ang="0">
                  <a:pos x="24" y="136"/>
                </a:cxn>
                <a:cxn ang="0">
                  <a:pos x="24" y="128"/>
                </a:cxn>
                <a:cxn ang="0">
                  <a:pos x="24" y="128"/>
                </a:cxn>
                <a:cxn ang="0">
                  <a:pos x="16" y="128"/>
                </a:cxn>
                <a:cxn ang="0">
                  <a:pos x="16" y="128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112"/>
                </a:cxn>
                <a:cxn ang="0">
                  <a:pos x="8" y="96"/>
                </a:cxn>
                <a:cxn ang="0">
                  <a:pos x="8" y="88"/>
                </a:cxn>
                <a:cxn ang="0">
                  <a:pos x="8" y="80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40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32" y="64"/>
                </a:cxn>
                <a:cxn ang="0">
                  <a:pos x="32" y="80"/>
                </a:cxn>
                <a:cxn ang="0">
                  <a:pos x="40" y="88"/>
                </a:cxn>
                <a:cxn ang="0">
                  <a:pos x="40" y="88"/>
                </a:cxn>
                <a:cxn ang="0">
                  <a:pos x="32" y="80"/>
                </a:cxn>
                <a:cxn ang="0">
                  <a:pos x="24" y="80"/>
                </a:cxn>
              </a:cxnLst>
              <a:rect l="0" t="0" r="r" b="b"/>
              <a:pathLst>
                <a:path w="40" h="136">
                  <a:moveTo>
                    <a:pt x="24" y="80"/>
                  </a:moveTo>
                  <a:lnTo>
                    <a:pt x="16" y="96"/>
                  </a:lnTo>
                  <a:lnTo>
                    <a:pt x="16" y="12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2" y="136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12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2" name="Freeform 75"/>
            <p:cNvSpPr>
              <a:spLocks/>
            </p:cNvSpPr>
            <p:nvPr/>
          </p:nvSpPr>
          <p:spPr bwMode="auto">
            <a:xfrm>
              <a:off x="5918192" y="3733745"/>
              <a:ext cx="38100" cy="76199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16" y="4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24" y="24"/>
                </a:cxn>
                <a:cxn ang="0">
                  <a:pos x="24" y="32"/>
                </a:cxn>
              </a:cxnLst>
              <a:rect l="0" t="0" r="r" b="b"/>
              <a:pathLst>
                <a:path w="24" h="48">
                  <a:moveTo>
                    <a:pt x="24" y="32"/>
                  </a:moveTo>
                  <a:lnTo>
                    <a:pt x="16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24" y="24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3" name="Freeform 76"/>
            <p:cNvSpPr>
              <a:spLocks/>
            </p:cNvSpPr>
            <p:nvPr/>
          </p:nvSpPr>
          <p:spPr bwMode="auto">
            <a:xfrm>
              <a:off x="6426191" y="4038540"/>
              <a:ext cx="203200" cy="63499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32"/>
                </a:cxn>
                <a:cxn ang="0">
                  <a:pos x="112" y="40"/>
                </a:cxn>
                <a:cxn ang="0">
                  <a:pos x="112" y="40"/>
                </a:cxn>
                <a:cxn ang="0">
                  <a:pos x="104" y="32"/>
                </a:cxn>
                <a:cxn ang="0">
                  <a:pos x="80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8"/>
                </a:cxn>
                <a:cxn ang="0">
                  <a:pos x="80" y="16"/>
                </a:cxn>
                <a:cxn ang="0">
                  <a:pos x="88" y="16"/>
                </a:cxn>
                <a:cxn ang="0">
                  <a:pos x="96" y="16"/>
                </a:cxn>
                <a:cxn ang="0">
                  <a:pos x="104" y="16"/>
                </a:cxn>
                <a:cxn ang="0">
                  <a:pos x="104" y="16"/>
                </a:cxn>
                <a:cxn ang="0">
                  <a:pos x="96" y="16"/>
                </a:cxn>
                <a:cxn ang="0">
                  <a:pos x="88" y="16"/>
                </a:cxn>
                <a:cxn ang="0">
                  <a:pos x="88" y="16"/>
                </a:cxn>
                <a:cxn ang="0">
                  <a:pos x="96" y="24"/>
                </a:cxn>
                <a:cxn ang="0">
                  <a:pos x="104" y="24"/>
                </a:cxn>
                <a:cxn ang="0">
                  <a:pos x="112" y="32"/>
                </a:cxn>
                <a:cxn ang="0">
                  <a:pos x="112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8" y="32"/>
                </a:cxn>
                <a:cxn ang="0">
                  <a:pos x="120" y="40"/>
                </a:cxn>
                <a:cxn ang="0">
                  <a:pos x="120" y="32"/>
                </a:cxn>
              </a:cxnLst>
              <a:rect l="0" t="0" r="r" b="b"/>
              <a:pathLst>
                <a:path w="128" h="40">
                  <a:moveTo>
                    <a:pt x="120" y="32"/>
                  </a:moveTo>
                  <a:lnTo>
                    <a:pt x="112" y="3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40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4" name="Freeform 77"/>
            <p:cNvSpPr>
              <a:spLocks/>
            </p:cNvSpPr>
            <p:nvPr/>
          </p:nvSpPr>
          <p:spPr bwMode="auto">
            <a:xfrm>
              <a:off x="6781791" y="4089340"/>
              <a:ext cx="63500" cy="381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40" y="16"/>
                </a:cxn>
                <a:cxn ang="0">
                  <a:pos x="16" y="16"/>
                </a:cxn>
              </a:cxnLst>
              <a:rect l="0" t="0" r="r" b="b"/>
              <a:pathLst>
                <a:path w="40" h="24">
                  <a:moveTo>
                    <a:pt x="16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5" name="Freeform 78"/>
            <p:cNvSpPr>
              <a:spLocks/>
            </p:cNvSpPr>
            <p:nvPr/>
          </p:nvSpPr>
          <p:spPr bwMode="auto">
            <a:xfrm>
              <a:off x="7277090" y="4013141"/>
              <a:ext cx="76200" cy="381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8" y="16"/>
                </a:cxn>
              </a:cxnLst>
              <a:rect l="0" t="0" r="r" b="b"/>
              <a:pathLst>
                <a:path w="48" h="24">
                  <a:moveTo>
                    <a:pt x="8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6" name="Freeform 79"/>
            <p:cNvSpPr>
              <a:spLocks/>
            </p:cNvSpPr>
            <p:nvPr/>
          </p:nvSpPr>
          <p:spPr bwMode="auto">
            <a:xfrm>
              <a:off x="6718291" y="3657546"/>
              <a:ext cx="2540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8" y="8"/>
                </a:cxn>
              </a:cxnLst>
              <a:rect l="0" t="0" r="r" b="b"/>
              <a:pathLst>
                <a:path w="16" h="1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7" name="Freeform 80"/>
            <p:cNvSpPr>
              <a:spLocks/>
            </p:cNvSpPr>
            <p:nvPr/>
          </p:nvSpPr>
          <p:spPr bwMode="auto">
            <a:xfrm>
              <a:off x="2678111" y="2476464"/>
              <a:ext cx="38100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8" name="Freeform 81"/>
            <p:cNvSpPr>
              <a:spLocks/>
            </p:cNvSpPr>
            <p:nvPr/>
          </p:nvSpPr>
          <p:spPr bwMode="auto">
            <a:xfrm>
              <a:off x="3338513" y="3937000"/>
              <a:ext cx="50800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>
            <a:off x="3588812" y="1994753"/>
            <a:ext cx="1966378" cy="1966378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1324" i="1" dirty="0" smtClean="0">
                <a:solidFill>
                  <a:srgbClr val="000000"/>
                </a:solidFill>
                <a:latin typeface="Georgia"/>
              </a:rPr>
              <a:t>Internet</a:t>
            </a:r>
            <a:endParaRPr lang="en-GB" sz="1324" i="1" dirty="0">
              <a:solidFill>
                <a:srgbClr val="000000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857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Online Investigation?</a:t>
            </a:r>
            <a:endParaRPr lang="en-GB" dirty="0"/>
          </a:p>
        </p:txBody>
      </p:sp>
      <p:grpSp>
        <p:nvGrpSpPr>
          <p:cNvPr id="88" name="Land Masses"/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1578782" y="1362706"/>
            <a:ext cx="5986436" cy="3230471"/>
            <a:chOff x="1027111" y="1663676"/>
            <a:chExt cx="7075477" cy="3517847"/>
          </a:xfrm>
          <a:solidFill>
            <a:srgbClr val="A32020"/>
          </a:solidFill>
        </p:grpSpPr>
        <p:sp>
          <p:nvSpPr>
            <p:cNvPr id="89" name="Freeform 2"/>
            <p:cNvSpPr>
              <a:spLocks/>
            </p:cNvSpPr>
            <p:nvPr/>
          </p:nvSpPr>
          <p:spPr bwMode="auto">
            <a:xfrm>
              <a:off x="3998906" y="3149554"/>
              <a:ext cx="1347785" cy="1511277"/>
            </a:xfrm>
            <a:custGeom>
              <a:avLst/>
              <a:gdLst/>
              <a:ahLst/>
              <a:cxnLst>
                <a:cxn ang="0">
                  <a:pos x="505" y="72"/>
                </a:cxn>
                <a:cxn ang="0">
                  <a:pos x="569" y="88"/>
                </a:cxn>
                <a:cxn ang="0">
                  <a:pos x="625" y="88"/>
                </a:cxn>
                <a:cxn ang="0">
                  <a:pos x="649" y="96"/>
                </a:cxn>
                <a:cxn ang="0">
                  <a:pos x="641" y="136"/>
                </a:cxn>
                <a:cxn ang="0">
                  <a:pos x="617" y="104"/>
                </a:cxn>
                <a:cxn ang="0">
                  <a:pos x="657" y="184"/>
                </a:cxn>
                <a:cxn ang="0">
                  <a:pos x="673" y="216"/>
                </a:cxn>
                <a:cxn ang="0">
                  <a:pos x="689" y="256"/>
                </a:cxn>
                <a:cxn ang="0">
                  <a:pos x="729" y="304"/>
                </a:cxn>
                <a:cxn ang="0">
                  <a:pos x="753" y="328"/>
                </a:cxn>
                <a:cxn ang="0">
                  <a:pos x="753" y="344"/>
                </a:cxn>
                <a:cxn ang="0">
                  <a:pos x="777" y="352"/>
                </a:cxn>
                <a:cxn ang="0">
                  <a:pos x="801" y="352"/>
                </a:cxn>
                <a:cxn ang="0">
                  <a:pos x="849" y="344"/>
                </a:cxn>
                <a:cxn ang="0">
                  <a:pos x="809" y="440"/>
                </a:cxn>
                <a:cxn ang="0">
                  <a:pos x="713" y="544"/>
                </a:cxn>
                <a:cxn ang="0">
                  <a:pos x="705" y="600"/>
                </a:cxn>
                <a:cxn ang="0">
                  <a:pos x="713" y="632"/>
                </a:cxn>
                <a:cxn ang="0">
                  <a:pos x="721" y="696"/>
                </a:cxn>
                <a:cxn ang="0">
                  <a:pos x="649" y="736"/>
                </a:cxn>
                <a:cxn ang="0">
                  <a:pos x="657" y="784"/>
                </a:cxn>
                <a:cxn ang="0">
                  <a:pos x="625" y="824"/>
                </a:cxn>
                <a:cxn ang="0">
                  <a:pos x="625" y="848"/>
                </a:cxn>
                <a:cxn ang="0">
                  <a:pos x="585" y="904"/>
                </a:cxn>
                <a:cxn ang="0">
                  <a:pos x="537" y="936"/>
                </a:cxn>
                <a:cxn ang="0">
                  <a:pos x="497" y="936"/>
                </a:cxn>
                <a:cxn ang="0">
                  <a:pos x="449" y="944"/>
                </a:cxn>
                <a:cxn ang="0">
                  <a:pos x="441" y="912"/>
                </a:cxn>
                <a:cxn ang="0">
                  <a:pos x="393" y="816"/>
                </a:cxn>
                <a:cxn ang="0">
                  <a:pos x="385" y="768"/>
                </a:cxn>
                <a:cxn ang="0">
                  <a:pos x="385" y="648"/>
                </a:cxn>
                <a:cxn ang="0">
                  <a:pos x="369" y="584"/>
                </a:cxn>
                <a:cxn ang="0">
                  <a:pos x="328" y="512"/>
                </a:cxn>
                <a:cxn ang="0">
                  <a:pos x="336" y="480"/>
                </a:cxn>
                <a:cxn ang="0">
                  <a:pos x="336" y="456"/>
                </a:cxn>
                <a:cxn ang="0">
                  <a:pos x="296" y="440"/>
                </a:cxn>
                <a:cxn ang="0">
                  <a:pos x="216" y="424"/>
                </a:cxn>
                <a:cxn ang="0">
                  <a:pos x="152" y="432"/>
                </a:cxn>
                <a:cxn ang="0">
                  <a:pos x="64" y="408"/>
                </a:cxn>
                <a:cxn ang="0">
                  <a:pos x="16" y="336"/>
                </a:cxn>
                <a:cxn ang="0">
                  <a:pos x="8" y="320"/>
                </a:cxn>
                <a:cxn ang="0">
                  <a:pos x="16" y="272"/>
                </a:cxn>
                <a:cxn ang="0">
                  <a:pos x="24" y="200"/>
                </a:cxn>
                <a:cxn ang="0">
                  <a:pos x="80" y="128"/>
                </a:cxn>
                <a:cxn ang="0">
                  <a:pos x="96" y="88"/>
                </a:cxn>
                <a:cxn ang="0">
                  <a:pos x="144" y="32"/>
                </a:cxn>
                <a:cxn ang="0">
                  <a:pos x="152" y="24"/>
                </a:cxn>
                <a:cxn ang="0">
                  <a:pos x="216" y="16"/>
                </a:cxn>
                <a:cxn ang="0">
                  <a:pos x="288" y="8"/>
                </a:cxn>
                <a:cxn ang="0">
                  <a:pos x="328" y="0"/>
                </a:cxn>
                <a:cxn ang="0">
                  <a:pos x="352" y="0"/>
                </a:cxn>
                <a:cxn ang="0">
                  <a:pos x="352" y="16"/>
                </a:cxn>
                <a:cxn ang="0">
                  <a:pos x="352" y="48"/>
                </a:cxn>
                <a:cxn ang="0">
                  <a:pos x="393" y="64"/>
                </a:cxn>
                <a:cxn ang="0">
                  <a:pos x="465" y="80"/>
                </a:cxn>
                <a:cxn ang="0">
                  <a:pos x="489" y="64"/>
                </a:cxn>
              </a:cxnLst>
              <a:rect l="0" t="0" r="r" b="b"/>
              <a:pathLst>
                <a:path w="849" h="952">
                  <a:moveTo>
                    <a:pt x="497" y="64"/>
                  </a:moveTo>
                  <a:lnTo>
                    <a:pt x="497" y="64"/>
                  </a:lnTo>
                  <a:lnTo>
                    <a:pt x="497" y="64"/>
                  </a:lnTo>
                  <a:lnTo>
                    <a:pt x="505" y="72"/>
                  </a:lnTo>
                  <a:lnTo>
                    <a:pt x="505" y="80"/>
                  </a:lnTo>
                  <a:lnTo>
                    <a:pt x="521" y="80"/>
                  </a:lnTo>
                  <a:lnTo>
                    <a:pt x="537" y="80"/>
                  </a:lnTo>
                  <a:lnTo>
                    <a:pt x="569" y="88"/>
                  </a:lnTo>
                  <a:lnTo>
                    <a:pt x="585" y="88"/>
                  </a:lnTo>
                  <a:lnTo>
                    <a:pt x="601" y="80"/>
                  </a:lnTo>
                  <a:lnTo>
                    <a:pt x="609" y="80"/>
                  </a:lnTo>
                  <a:lnTo>
                    <a:pt x="625" y="88"/>
                  </a:lnTo>
                  <a:lnTo>
                    <a:pt x="633" y="88"/>
                  </a:lnTo>
                  <a:lnTo>
                    <a:pt x="641" y="88"/>
                  </a:lnTo>
                  <a:lnTo>
                    <a:pt x="641" y="88"/>
                  </a:lnTo>
                  <a:lnTo>
                    <a:pt x="649" y="96"/>
                  </a:lnTo>
                  <a:lnTo>
                    <a:pt x="649" y="104"/>
                  </a:lnTo>
                  <a:lnTo>
                    <a:pt x="649" y="112"/>
                  </a:lnTo>
                  <a:lnTo>
                    <a:pt x="641" y="128"/>
                  </a:lnTo>
                  <a:lnTo>
                    <a:pt x="641" y="136"/>
                  </a:lnTo>
                  <a:lnTo>
                    <a:pt x="641" y="136"/>
                  </a:lnTo>
                  <a:lnTo>
                    <a:pt x="633" y="128"/>
                  </a:lnTo>
                  <a:lnTo>
                    <a:pt x="625" y="112"/>
                  </a:lnTo>
                  <a:lnTo>
                    <a:pt x="617" y="104"/>
                  </a:lnTo>
                  <a:lnTo>
                    <a:pt x="617" y="104"/>
                  </a:lnTo>
                  <a:lnTo>
                    <a:pt x="617" y="112"/>
                  </a:lnTo>
                  <a:lnTo>
                    <a:pt x="617" y="112"/>
                  </a:lnTo>
                  <a:lnTo>
                    <a:pt x="657" y="184"/>
                  </a:lnTo>
                  <a:lnTo>
                    <a:pt x="657" y="192"/>
                  </a:lnTo>
                  <a:lnTo>
                    <a:pt x="657" y="192"/>
                  </a:lnTo>
                  <a:lnTo>
                    <a:pt x="673" y="216"/>
                  </a:lnTo>
                  <a:lnTo>
                    <a:pt x="673" y="216"/>
                  </a:lnTo>
                  <a:lnTo>
                    <a:pt x="673" y="216"/>
                  </a:lnTo>
                  <a:lnTo>
                    <a:pt x="673" y="240"/>
                  </a:lnTo>
                  <a:lnTo>
                    <a:pt x="681" y="248"/>
                  </a:lnTo>
                  <a:lnTo>
                    <a:pt x="689" y="256"/>
                  </a:lnTo>
                  <a:lnTo>
                    <a:pt x="697" y="280"/>
                  </a:lnTo>
                  <a:lnTo>
                    <a:pt x="713" y="296"/>
                  </a:lnTo>
                  <a:lnTo>
                    <a:pt x="721" y="304"/>
                  </a:lnTo>
                  <a:lnTo>
                    <a:pt x="729" y="304"/>
                  </a:lnTo>
                  <a:lnTo>
                    <a:pt x="729" y="304"/>
                  </a:lnTo>
                  <a:lnTo>
                    <a:pt x="737" y="320"/>
                  </a:lnTo>
                  <a:lnTo>
                    <a:pt x="745" y="328"/>
                  </a:lnTo>
                  <a:lnTo>
                    <a:pt x="753" y="328"/>
                  </a:lnTo>
                  <a:lnTo>
                    <a:pt x="753" y="328"/>
                  </a:lnTo>
                  <a:lnTo>
                    <a:pt x="753" y="336"/>
                  </a:lnTo>
                  <a:lnTo>
                    <a:pt x="753" y="336"/>
                  </a:lnTo>
                  <a:lnTo>
                    <a:pt x="753" y="344"/>
                  </a:lnTo>
                  <a:lnTo>
                    <a:pt x="753" y="344"/>
                  </a:lnTo>
                  <a:lnTo>
                    <a:pt x="761" y="352"/>
                  </a:lnTo>
                  <a:lnTo>
                    <a:pt x="777" y="360"/>
                  </a:lnTo>
                  <a:lnTo>
                    <a:pt x="777" y="352"/>
                  </a:lnTo>
                  <a:lnTo>
                    <a:pt x="785" y="352"/>
                  </a:lnTo>
                  <a:lnTo>
                    <a:pt x="793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9" y="352"/>
                  </a:lnTo>
                  <a:lnTo>
                    <a:pt x="833" y="344"/>
                  </a:lnTo>
                  <a:lnTo>
                    <a:pt x="849" y="344"/>
                  </a:lnTo>
                  <a:lnTo>
                    <a:pt x="849" y="344"/>
                  </a:lnTo>
                  <a:lnTo>
                    <a:pt x="849" y="344"/>
                  </a:lnTo>
                  <a:lnTo>
                    <a:pt x="849" y="360"/>
                  </a:lnTo>
                  <a:lnTo>
                    <a:pt x="833" y="400"/>
                  </a:lnTo>
                  <a:lnTo>
                    <a:pt x="809" y="440"/>
                  </a:lnTo>
                  <a:lnTo>
                    <a:pt x="793" y="456"/>
                  </a:lnTo>
                  <a:lnTo>
                    <a:pt x="761" y="480"/>
                  </a:lnTo>
                  <a:lnTo>
                    <a:pt x="721" y="512"/>
                  </a:lnTo>
                  <a:lnTo>
                    <a:pt x="713" y="544"/>
                  </a:lnTo>
                  <a:lnTo>
                    <a:pt x="697" y="552"/>
                  </a:lnTo>
                  <a:lnTo>
                    <a:pt x="697" y="568"/>
                  </a:lnTo>
                  <a:lnTo>
                    <a:pt x="705" y="592"/>
                  </a:lnTo>
                  <a:lnTo>
                    <a:pt x="705" y="600"/>
                  </a:lnTo>
                  <a:lnTo>
                    <a:pt x="721" y="624"/>
                  </a:lnTo>
                  <a:lnTo>
                    <a:pt x="721" y="624"/>
                  </a:lnTo>
                  <a:lnTo>
                    <a:pt x="721" y="632"/>
                  </a:lnTo>
                  <a:lnTo>
                    <a:pt x="713" y="632"/>
                  </a:lnTo>
                  <a:lnTo>
                    <a:pt x="713" y="640"/>
                  </a:lnTo>
                  <a:lnTo>
                    <a:pt x="713" y="656"/>
                  </a:lnTo>
                  <a:lnTo>
                    <a:pt x="721" y="672"/>
                  </a:lnTo>
                  <a:lnTo>
                    <a:pt x="721" y="696"/>
                  </a:lnTo>
                  <a:lnTo>
                    <a:pt x="657" y="720"/>
                  </a:lnTo>
                  <a:lnTo>
                    <a:pt x="657" y="736"/>
                  </a:lnTo>
                  <a:lnTo>
                    <a:pt x="657" y="736"/>
                  </a:lnTo>
                  <a:lnTo>
                    <a:pt x="649" y="736"/>
                  </a:lnTo>
                  <a:lnTo>
                    <a:pt x="641" y="744"/>
                  </a:lnTo>
                  <a:lnTo>
                    <a:pt x="641" y="752"/>
                  </a:lnTo>
                  <a:lnTo>
                    <a:pt x="657" y="776"/>
                  </a:lnTo>
                  <a:lnTo>
                    <a:pt x="657" y="784"/>
                  </a:lnTo>
                  <a:lnTo>
                    <a:pt x="657" y="800"/>
                  </a:lnTo>
                  <a:lnTo>
                    <a:pt x="641" y="808"/>
                  </a:lnTo>
                  <a:lnTo>
                    <a:pt x="633" y="816"/>
                  </a:lnTo>
                  <a:lnTo>
                    <a:pt x="625" y="824"/>
                  </a:lnTo>
                  <a:lnTo>
                    <a:pt x="617" y="832"/>
                  </a:lnTo>
                  <a:lnTo>
                    <a:pt x="617" y="832"/>
                  </a:lnTo>
                  <a:lnTo>
                    <a:pt x="625" y="832"/>
                  </a:lnTo>
                  <a:lnTo>
                    <a:pt x="625" y="848"/>
                  </a:lnTo>
                  <a:lnTo>
                    <a:pt x="617" y="856"/>
                  </a:lnTo>
                  <a:lnTo>
                    <a:pt x="601" y="872"/>
                  </a:lnTo>
                  <a:lnTo>
                    <a:pt x="593" y="888"/>
                  </a:lnTo>
                  <a:lnTo>
                    <a:pt x="585" y="904"/>
                  </a:lnTo>
                  <a:lnTo>
                    <a:pt x="569" y="920"/>
                  </a:lnTo>
                  <a:lnTo>
                    <a:pt x="553" y="928"/>
                  </a:lnTo>
                  <a:lnTo>
                    <a:pt x="537" y="928"/>
                  </a:lnTo>
                  <a:lnTo>
                    <a:pt x="537" y="936"/>
                  </a:lnTo>
                  <a:lnTo>
                    <a:pt x="537" y="936"/>
                  </a:lnTo>
                  <a:lnTo>
                    <a:pt x="529" y="936"/>
                  </a:lnTo>
                  <a:lnTo>
                    <a:pt x="513" y="936"/>
                  </a:lnTo>
                  <a:lnTo>
                    <a:pt x="497" y="936"/>
                  </a:lnTo>
                  <a:lnTo>
                    <a:pt x="473" y="952"/>
                  </a:lnTo>
                  <a:lnTo>
                    <a:pt x="457" y="952"/>
                  </a:lnTo>
                  <a:lnTo>
                    <a:pt x="449" y="944"/>
                  </a:lnTo>
                  <a:lnTo>
                    <a:pt x="449" y="944"/>
                  </a:lnTo>
                  <a:lnTo>
                    <a:pt x="449" y="928"/>
                  </a:lnTo>
                  <a:lnTo>
                    <a:pt x="441" y="920"/>
                  </a:lnTo>
                  <a:lnTo>
                    <a:pt x="441" y="920"/>
                  </a:lnTo>
                  <a:lnTo>
                    <a:pt x="441" y="912"/>
                  </a:lnTo>
                  <a:lnTo>
                    <a:pt x="441" y="904"/>
                  </a:lnTo>
                  <a:lnTo>
                    <a:pt x="433" y="888"/>
                  </a:lnTo>
                  <a:lnTo>
                    <a:pt x="409" y="848"/>
                  </a:lnTo>
                  <a:lnTo>
                    <a:pt x="393" y="816"/>
                  </a:lnTo>
                  <a:lnTo>
                    <a:pt x="393" y="792"/>
                  </a:lnTo>
                  <a:lnTo>
                    <a:pt x="393" y="784"/>
                  </a:lnTo>
                  <a:lnTo>
                    <a:pt x="393" y="776"/>
                  </a:lnTo>
                  <a:lnTo>
                    <a:pt x="385" y="768"/>
                  </a:lnTo>
                  <a:lnTo>
                    <a:pt x="369" y="744"/>
                  </a:lnTo>
                  <a:lnTo>
                    <a:pt x="361" y="720"/>
                  </a:lnTo>
                  <a:lnTo>
                    <a:pt x="361" y="688"/>
                  </a:lnTo>
                  <a:lnTo>
                    <a:pt x="385" y="648"/>
                  </a:lnTo>
                  <a:lnTo>
                    <a:pt x="385" y="632"/>
                  </a:lnTo>
                  <a:lnTo>
                    <a:pt x="377" y="616"/>
                  </a:lnTo>
                  <a:lnTo>
                    <a:pt x="377" y="600"/>
                  </a:lnTo>
                  <a:lnTo>
                    <a:pt x="369" y="584"/>
                  </a:lnTo>
                  <a:lnTo>
                    <a:pt x="369" y="576"/>
                  </a:lnTo>
                  <a:lnTo>
                    <a:pt x="369" y="560"/>
                  </a:lnTo>
                  <a:lnTo>
                    <a:pt x="344" y="536"/>
                  </a:lnTo>
                  <a:lnTo>
                    <a:pt x="328" y="512"/>
                  </a:lnTo>
                  <a:lnTo>
                    <a:pt x="328" y="496"/>
                  </a:lnTo>
                  <a:lnTo>
                    <a:pt x="336" y="488"/>
                  </a:lnTo>
                  <a:lnTo>
                    <a:pt x="336" y="488"/>
                  </a:lnTo>
                  <a:lnTo>
                    <a:pt x="336" y="480"/>
                  </a:lnTo>
                  <a:lnTo>
                    <a:pt x="336" y="480"/>
                  </a:lnTo>
                  <a:lnTo>
                    <a:pt x="336" y="456"/>
                  </a:lnTo>
                  <a:lnTo>
                    <a:pt x="336" y="456"/>
                  </a:lnTo>
                  <a:lnTo>
                    <a:pt x="336" y="456"/>
                  </a:lnTo>
                  <a:lnTo>
                    <a:pt x="336" y="448"/>
                  </a:lnTo>
                  <a:lnTo>
                    <a:pt x="328" y="440"/>
                  </a:lnTo>
                  <a:lnTo>
                    <a:pt x="312" y="440"/>
                  </a:lnTo>
                  <a:lnTo>
                    <a:pt x="296" y="440"/>
                  </a:lnTo>
                  <a:lnTo>
                    <a:pt x="288" y="440"/>
                  </a:lnTo>
                  <a:lnTo>
                    <a:pt x="264" y="408"/>
                  </a:lnTo>
                  <a:lnTo>
                    <a:pt x="248" y="408"/>
                  </a:lnTo>
                  <a:lnTo>
                    <a:pt x="216" y="424"/>
                  </a:lnTo>
                  <a:lnTo>
                    <a:pt x="200" y="432"/>
                  </a:lnTo>
                  <a:lnTo>
                    <a:pt x="184" y="432"/>
                  </a:lnTo>
                  <a:lnTo>
                    <a:pt x="168" y="432"/>
                  </a:lnTo>
                  <a:lnTo>
                    <a:pt x="152" y="432"/>
                  </a:lnTo>
                  <a:lnTo>
                    <a:pt x="128" y="440"/>
                  </a:lnTo>
                  <a:lnTo>
                    <a:pt x="112" y="440"/>
                  </a:lnTo>
                  <a:lnTo>
                    <a:pt x="96" y="424"/>
                  </a:lnTo>
                  <a:lnTo>
                    <a:pt x="64" y="408"/>
                  </a:lnTo>
                  <a:lnTo>
                    <a:pt x="48" y="376"/>
                  </a:lnTo>
                  <a:lnTo>
                    <a:pt x="40" y="360"/>
                  </a:lnTo>
                  <a:lnTo>
                    <a:pt x="16" y="344"/>
                  </a:lnTo>
                  <a:lnTo>
                    <a:pt x="16" y="336"/>
                  </a:lnTo>
                  <a:lnTo>
                    <a:pt x="8" y="336"/>
                  </a:lnTo>
                  <a:lnTo>
                    <a:pt x="8" y="336"/>
                  </a:lnTo>
                  <a:lnTo>
                    <a:pt x="8" y="320"/>
                  </a:lnTo>
                  <a:lnTo>
                    <a:pt x="8" y="32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8" y="304"/>
                  </a:lnTo>
                  <a:lnTo>
                    <a:pt x="16" y="272"/>
                  </a:lnTo>
                  <a:lnTo>
                    <a:pt x="16" y="256"/>
                  </a:lnTo>
                  <a:lnTo>
                    <a:pt x="8" y="224"/>
                  </a:lnTo>
                  <a:lnTo>
                    <a:pt x="8" y="208"/>
                  </a:lnTo>
                  <a:lnTo>
                    <a:pt x="24" y="200"/>
                  </a:lnTo>
                  <a:lnTo>
                    <a:pt x="32" y="168"/>
                  </a:lnTo>
                  <a:lnTo>
                    <a:pt x="56" y="136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96" y="112"/>
                  </a:lnTo>
                  <a:lnTo>
                    <a:pt x="96" y="104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112" y="64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36" y="32"/>
                  </a:lnTo>
                  <a:lnTo>
                    <a:pt x="144" y="24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60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216" y="16"/>
                  </a:lnTo>
                  <a:lnTo>
                    <a:pt x="256" y="0"/>
                  </a:lnTo>
                  <a:lnTo>
                    <a:pt x="272" y="0"/>
                  </a:lnTo>
                  <a:lnTo>
                    <a:pt x="280" y="8"/>
                  </a:lnTo>
                  <a:lnTo>
                    <a:pt x="288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0" y="8"/>
                  </a:lnTo>
                  <a:lnTo>
                    <a:pt x="328" y="0"/>
                  </a:lnTo>
                  <a:lnTo>
                    <a:pt x="344" y="0"/>
                  </a:lnTo>
                  <a:lnTo>
                    <a:pt x="344" y="8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8"/>
                  </a:lnTo>
                  <a:lnTo>
                    <a:pt x="352" y="16"/>
                  </a:lnTo>
                  <a:lnTo>
                    <a:pt x="352" y="16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52" y="40"/>
                  </a:lnTo>
                  <a:lnTo>
                    <a:pt x="352" y="48"/>
                  </a:lnTo>
                  <a:lnTo>
                    <a:pt x="361" y="64"/>
                  </a:lnTo>
                  <a:lnTo>
                    <a:pt x="369" y="64"/>
                  </a:lnTo>
                  <a:lnTo>
                    <a:pt x="385" y="64"/>
                  </a:lnTo>
                  <a:lnTo>
                    <a:pt x="393" y="64"/>
                  </a:lnTo>
                  <a:lnTo>
                    <a:pt x="433" y="96"/>
                  </a:lnTo>
                  <a:lnTo>
                    <a:pt x="465" y="96"/>
                  </a:lnTo>
                  <a:lnTo>
                    <a:pt x="465" y="88"/>
                  </a:lnTo>
                  <a:lnTo>
                    <a:pt x="465" y="80"/>
                  </a:lnTo>
                  <a:lnTo>
                    <a:pt x="465" y="72"/>
                  </a:lnTo>
                  <a:lnTo>
                    <a:pt x="481" y="64"/>
                  </a:lnTo>
                  <a:lnTo>
                    <a:pt x="489" y="64"/>
                  </a:lnTo>
                  <a:lnTo>
                    <a:pt x="489" y="64"/>
                  </a:lnTo>
                  <a:lnTo>
                    <a:pt x="497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4851392" y="3035255"/>
              <a:ext cx="736599" cy="647690"/>
            </a:xfrm>
            <a:custGeom>
              <a:avLst/>
              <a:gdLst/>
              <a:ahLst/>
              <a:cxnLst>
                <a:cxn ang="0">
                  <a:pos x="120" y="120"/>
                </a:cxn>
                <a:cxn ang="0">
                  <a:pos x="120" y="88"/>
                </a:cxn>
                <a:cxn ang="0">
                  <a:pos x="120" y="80"/>
                </a:cxn>
                <a:cxn ang="0">
                  <a:pos x="104" y="80"/>
                </a:cxn>
                <a:cxn ang="0">
                  <a:pos x="56" y="80"/>
                </a:cxn>
                <a:cxn ang="0">
                  <a:pos x="24" y="80"/>
                </a:cxn>
                <a:cxn ang="0">
                  <a:pos x="24" y="80"/>
                </a:cxn>
                <a:cxn ang="0">
                  <a:pos x="0" y="56"/>
                </a:cxn>
                <a:cxn ang="0">
                  <a:pos x="8" y="40"/>
                </a:cxn>
                <a:cxn ang="0">
                  <a:pos x="32" y="24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120" y="8"/>
                </a:cxn>
                <a:cxn ang="0">
                  <a:pos x="144" y="16"/>
                </a:cxn>
                <a:cxn ang="0">
                  <a:pos x="200" y="8"/>
                </a:cxn>
                <a:cxn ang="0">
                  <a:pos x="240" y="40"/>
                </a:cxn>
                <a:cxn ang="0">
                  <a:pos x="272" y="32"/>
                </a:cxn>
                <a:cxn ang="0">
                  <a:pos x="280" y="48"/>
                </a:cxn>
                <a:cxn ang="0">
                  <a:pos x="288" y="64"/>
                </a:cxn>
                <a:cxn ang="0">
                  <a:pos x="304" y="72"/>
                </a:cxn>
                <a:cxn ang="0">
                  <a:pos x="328" y="80"/>
                </a:cxn>
                <a:cxn ang="0">
                  <a:pos x="352" y="72"/>
                </a:cxn>
                <a:cxn ang="0">
                  <a:pos x="384" y="56"/>
                </a:cxn>
                <a:cxn ang="0">
                  <a:pos x="440" y="80"/>
                </a:cxn>
                <a:cxn ang="0">
                  <a:pos x="440" y="96"/>
                </a:cxn>
                <a:cxn ang="0">
                  <a:pos x="432" y="120"/>
                </a:cxn>
                <a:cxn ang="0">
                  <a:pos x="432" y="144"/>
                </a:cxn>
                <a:cxn ang="0">
                  <a:pos x="448" y="152"/>
                </a:cxn>
                <a:cxn ang="0">
                  <a:pos x="456" y="192"/>
                </a:cxn>
                <a:cxn ang="0">
                  <a:pos x="448" y="224"/>
                </a:cxn>
                <a:cxn ang="0">
                  <a:pos x="440" y="240"/>
                </a:cxn>
                <a:cxn ang="0">
                  <a:pos x="392" y="232"/>
                </a:cxn>
                <a:cxn ang="0">
                  <a:pos x="376" y="216"/>
                </a:cxn>
                <a:cxn ang="0">
                  <a:pos x="344" y="216"/>
                </a:cxn>
                <a:cxn ang="0">
                  <a:pos x="312" y="200"/>
                </a:cxn>
                <a:cxn ang="0">
                  <a:pos x="296" y="168"/>
                </a:cxn>
                <a:cxn ang="0">
                  <a:pos x="296" y="224"/>
                </a:cxn>
                <a:cxn ang="0">
                  <a:pos x="304" y="232"/>
                </a:cxn>
                <a:cxn ang="0">
                  <a:pos x="312" y="224"/>
                </a:cxn>
                <a:cxn ang="0">
                  <a:pos x="344" y="256"/>
                </a:cxn>
                <a:cxn ang="0">
                  <a:pos x="376" y="240"/>
                </a:cxn>
                <a:cxn ang="0">
                  <a:pos x="408" y="264"/>
                </a:cxn>
                <a:cxn ang="0">
                  <a:pos x="416" y="272"/>
                </a:cxn>
                <a:cxn ang="0">
                  <a:pos x="408" y="304"/>
                </a:cxn>
                <a:cxn ang="0">
                  <a:pos x="384" y="320"/>
                </a:cxn>
                <a:cxn ang="0">
                  <a:pos x="360" y="344"/>
                </a:cxn>
                <a:cxn ang="0">
                  <a:pos x="328" y="360"/>
                </a:cxn>
                <a:cxn ang="0">
                  <a:pos x="304" y="376"/>
                </a:cxn>
                <a:cxn ang="0">
                  <a:pos x="248" y="392"/>
                </a:cxn>
                <a:cxn ang="0">
                  <a:pos x="232" y="408"/>
                </a:cxn>
                <a:cxn ang="0">
                  <a:pos x="216" y="392"/>
                </a:cxn>
                <a:cxn ang="0">
                  <a:pos x="208" y="368"/>
                </a:cxn>
                <a:cxn ang="0">
                  <a:pos x="208" y="352"/>
                </a:cxn>
                <a:cxn ang="0">
                  <a:pos x="184" y="312"/>
                </a:cxn>
                <a:cxn ang="0">
                  <a:pos x="152" y="256"/>
                </a:cxn>
                <a:cxn ang="0">
                  <a:pos x="136" y="240"/>
                </a:cxn>
                <a:cxn ang="0">
                  <a:pos x="112" y="208"/>
                </a:cxn>
                <a:cxn ang="0">
                  <a:pos x="112" y="184"/>
                </a:cxn>
              </a:cxnLst>
              <a:rect l="0" t="0" r="r" b="b"/>
              <a:pathLst>
                <a:path w="464" h="408">
                  <a:moveTo>
                    <a:pt x="104" y="152"/>
                  </a:moveTo>
                  <a:lnTo>
                    <a:pt x="104" y="152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80" y="88"/>
                  </a:lnTo>
                  <a:lnTo>
                    <a:pt x="72" y="80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200" y="8"/>
                  </a:lnTo>
                  <a:lnTo>
                    <a:pt x="216" y="8"/>
                  </a:lnTo>
                  <a:lnTo>
                    <a:pt x="224" y="16"/>
                  </a:lnTo>
                  <a:lnTo>
                    <a:pt x="224" y="24"/>
                  </a:lnTo>
                  <a:lnTo>
                    <a:pt x="240" y="40"/>
                  </a:lnTo>
                  <a:lnTo>
                    <a:pt x="264" y="48"/>
                  </a:lnTo>
                  <a:lnTo>
                    <a:pt x="264" y="40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80" y="32"/>
                  </a:lnTo>
                  <a:lnTo>
                    <a:pt x="280" y="40"/>
                  </a:lnTo>
                  <a:lnTo>
                    <a:pt x="280" y="40"/>
                  </a:lnTo>
                  <a:lnTo>
                    <a:pt x="280" y="48"/>
                  </a:lnTo>
                  <a:lnTo>
                    <a:pt x="280" y="48"/>
                  </a:lnTo>
                  <a:lnTo>
                    <a:pt x="288" y="56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72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304" y="72"/>
                  </a:lnTo>
                  <a:lnTo>
                    <a:pt x="304" y="72"/>
                  </a:lnTo>
                  <a:lnTo>
                    <a:pt x="312" y="80"/>
                  </a:lnTo>
                  <a:lnTo>
                    <a:pt x="320" y="80"/>
                  </a:lnTo>
                  <a:lnTo>
                    <a:pt x="328" y="80"/>
                  </a:lnTo>
                  <a:lnTo>
                    <a:pt x="336" y="80"/>
                  </a:lnTo>
                  <a:lnTo>
                    <a:pt x="344" y="80"/>
                  </a:lnTo>
                  <a:lnTo>
                    <a:pt x="352" y="80"/>
                  </a:lnTo>
                  <a:lnTo>
                    <a:pt x="352" y="72"/>
                  </a:lnTo>
                  <a:lnTo>
                    <a:pt x="352" y="64"/>
                  </a:lnTo>
                  <a:lnTo>
                    <a:pt x="360" y="64"/>
                  </a:lnTo>
                  <a:lnTo>
                    <a:pt x="376" y="56"/>
                  </a:lnTo>
                  <a:lnTo>
                    <a:pt x="384" y="56"/>
                  </a:lnTo>
                  <a:lnTo>
                    <a:pt x="384" y="56"/>
                  </a:lnTo>
                  <a:lnTo>
                    <a:pt x="392" y="56"/>
                  </a:lnTo>
                  <a:lnTo>
                    <a:pt x="424" y="7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2" y="112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32" y="128"/>
                  </a:lnTo>
                  <a:lnTo>
                    <a:pt x="432" y="136"/>
                  </a:lnTo>
                  <a:lnTo>
                    <a:pt x="432" y="144"/>
                  </a:lnTo>
                  <a:lnTo>
                    <a:pt x="432" y="144"/>
                  </a:lnTo>
                  <a:lnTo>
                    <a:pt x="440" y="152"/>
                  </a:lnTo>
                  <a:lnTo>
                    <a:pt x="440" y="152"/>
                  </a:lnTo>
                  <a:lnTo>
                    <a:pt x="448" y="152"/>
                  </a:lnTo>
                  <a:lnTo>
                    <a:pt x="448" y="160"/>
                  </a:lnTo>
                  <a:lnTo>
                    <a:pt x="440" y="168"/>
                  </a:lnTo>
                  <a:lnTo>
                    <a:pt x="440" y="176"/>
                  </a:lnTo>
                  <a:lnTo>
                    <a:pt x="456" y="192"/>
                  </a:lnTo>
                  <a:lnTo>
                    <a:pt x="464" y="208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48" y="224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0" y="240"/>
                  </a:lnTo>
                  <a:lnTo>
                    <a:pt x="408" y="232"/>
                  </a:lnTo>
                  <a:lnTo>
                    <a:pt x="408" y="232"/>
                  </a:lnTo>
                  <a:lnTo>
                    <a:pt x="400" y="232"/>
                  </a:lnTo>
                  <a:lnTo>
                    <a:pt x="392" y="232"/>
                  </a:lnTo>
                  <a:lnTo>
                    <a:pt x="392" y="232"/>
                  </a:lnTo>
                  <a:lnTo>
                    <a:pt x="384" y="224"/>
                  </a:lnTo>
                  <a:lnTo>
                    <a:pt x="384" y="216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24"/>
                  </a:lnTo>
                  <a:lnTo>
                    <a:pt x="344" y="224"/>
                  </a:lnTo>
                  <a:lnTo>
                    <a:pt x="344" y="216"/>
                  </a:lnTo>
                  <a:lnTo>
                    <a:pt x="336" y="208"/>
                  </a:lnTo>
                  <a:lnTo>
                    <a:pt x="328" y="208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04" y="184"/>
                  </a:lnTo>
                  <a:lnTo>
                    <a:pt x="296" y="168"/>
                  </a:lnTo>
                  <a:lnTo>
                    <a:pt x="280" y="168"/>
                  </a:lnTo>
                  <a:lnTo>
                    <a:pt x="280" y="192"/>
                  </a:lnTo>
                  <a:lnTo>
                    <a:pt x="280" y="200"/>
                  </a:lnTo>
                  <a:lnTo>
                    <a:pt x="296" y="224"/>
                  </a:lnTo>
                  <a:lnTo>
                    <a:pt x="304" y="224"/>
                  </a:lnTo>
                  <a:lnTo>
                    <a:pt x="304" y="224"/>
                  </a:lnTo>
                  <a:lnTo>
                    <a:pt x="304" y="232"/>
                  </a:lnTo>
                  <a:lnTo>
                    <a:pt x="304" y="232"/>
                  </a:lnTo>
                  <a:lnTo>
                    <a:pt x="304" y="232"/>
                  </a:lnTo>
                  <a:lnTo>
                    <a:pt x="312" y="232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312" y="232"/>
                  </a:lnTo>
                  <a:lnTo>
                    <a:pt x="312" y="240"/>
                  </a:lnTo>
                  <a:lnTo>
                    <a:pt x="312" y="256"/>
                  </a:lnTo>
                  <a:lnTo>
                    <a:pt x="344" y="256"/>
                  </a:lnTo>
                  <a:lnTo>
                    <a:pt x="368" y="232"/>
                  </a:lnTo>
                  <a:lnTo>
                    <a:pt x="376" y="224"/>
                  </a:lnTo>
                  <a:lnTo>
                    <a:pt x="376" y="224"/>
                  </a:lnTo>
                  <a:lnTo>
                    <a:pt x="376" y="240"/>
                  </a:lnTo>
                  <a:lnTo>
                    <a:pt x="376" y="240"/>
                  </a:lnTo>
                  <a:lnTo>
                    <a:pt x="384" y="248"/>
                  </a:lnTo>
                  <a:lnTo>
                    <a:pt x="392" y="256"/>
                  </a:lnTo>
                  <a:lnTo>
                    <a:pt x="408" y="264"/>
                  </a:lnTo>
                  <a:lnTo>
                    <a:pt x="408" y="264"/>
                  </a:lnTo>
                  <a:lnTo>
                    <a:pt x="408" y="272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4" y="280"/>
                  </a:lnTo>
                  <a:lnTo>
                    <a:pt x="408" y="296"/>
                  </a:lnTo>
                  <a:lnTo>
                    <a:pt x="408" y="304"/>
                  </a:lnTo>
                  <a:lnTo>
                    <a:pt x="408" y="304"/>
                  </a:lnTo>
                  <a:lnTo>
                    <a:pt x="400" y="304"/>
                  </a:lnTo>
                  <a:lnTo>
                    <a:pt x="392" y="320"/>
                  </a:lnTo>
                  <a:lnTo>
                    <a:pt x="384" y="320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60" y="344"/>
                  </a:lnTo>
                  <a:lnTo>
                    <a:pt x="360" y="344"/>
                  </a:lnTo>
                  <a:lnTo>
                    <a:pt x="360" y="344"/>
                  </a:lnTo>
                  <a:lnTo>
                    <a:pt x="352" y="352"/>
                  </a:lnTo>
                  <a:lnTo>
                    <a:pt x="328" y="360"/>
                  </a:lnTo>
                  <a:lnTo>
                    <a:pt x="328" y="360"/>
                  </a:lnTo>
                  <a:lnTo>
                    <a:pt x="328" y="368"/>
                  </a:lnTo>
                  <a:lnTo>
                    <a:pt x="328" y="368"/>
                  </a:lnTo>
                  <a:lnTo>
                    <a:pt x="320" y="368"/>
                  </a:lnTo>
                  <a:lnTo>
                    <a:pt x="304" y="376"/>
                  </a:lnTo>
                  <a:lnTo>
                    <a:pt x="288" y="376"/>
                  </a:lnTo>
                  <a:lnTo>
                    <a:pt x="272" y="392"/>
                  </a:lnTo>
                  <a:lnTo>
                    <a:pt x="264" y="392"/>
                  </a:lnTo>
                  <a:lnTo>
                    <a:pt x="248" y="392"/>
                  </a:lnTo>
                  <a:lnTo>
                    <a:pt x="248" y="392"/>
                  </a:lnTo>
                  <a:lnTo>
                    <a:pt x="240" y="400"/>
                  </a:lnTo>
                  <a:lnTo>
                    <a:pt x="232" y="400"/>
                  </a:lnTo>
                  <a:lnTo>
                    <a:pt x="232" y="408"/>
                  </a:lnTo>
                  <a:lnTo>
                    <a:pt x="224" y="408"/>
                  </a:lnTo>
                  <a:lnTo>
                    <a:pt x="216" y="400"/>
                  </a:lnTo>
                  <a:lnTo>
                    <a:pt x="216" y="400"/>
                  </a:lnTo>
                  <a:lnTo>
                    <a:pt x="216" y="392"/>
                  </a:lnTo>
                  <a:lnTo>
                    <a:pt x="208" y="384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0"/>
                  </a:lnTo>
                  <a:lnTo>
                    <a:pt x="208" y="360"/>
                  </a:lnTo>
                  <a:lnTo>
                    <a:pt x="208" y="352"/>
                  </a:lnTo>
                  <a:lnTo>
                    <a:pt x="208" y="352"/>
                  </a:lnTo>
                  <a:lnTo>
                    <a:pt x="192" y="336"/>
                  </a:lnTo>
                  <a:lnTo>
                    <a:pt x="184" y="320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60" y="304"/>
                  </a:lnTo>
                  <a:lnTo>
                    <a:pt x="160" y="272"/>
                  </a:lnTo>
                  <a:lnTo>
                    <a:pt x="160" y="264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120" y="208"/>
                  </a:lnTo>
                  <a:lnTo>
                    <a:pt x="112" y="208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2" y="184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04" y="15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Freeform 4"/>
            <p:cNvSpPr>
              <a:spLocks/>
            </p:cNvSpPr>
            <p:nvPr/>
          </p:nvSpPr>
          <p:spPr bwMode="auto">
            <a:xfrm>
              <a:off x="5537192" y="3124154"/>
              <a:ext cx="800099" cy="634990"/>
            </a:xfrm>
            <a:custGeom>
              <a:avLst/>
              <a:gdLst/>
              <a:ahLst/>
              <a:cxnLst>
                <a:cxn ang="0">
                  <a:pos x="144" y="272"/>
                </a:cxn>
                <a:cxn ang="0">
                  <a:pos x="176" y="336"/>
                </a:cxn>
                <a:cxn ang="0">
                  <a:pos x="200" y="392"/>
                </a:cxn>
                <a:cxn ang="0">
                  <a:pos x="208" y="400"/>
                </a:cxn>
                <a:cxn ang="0">
                  <a:pos x="232" y="376"/>
                </a:cxn>
                <a:cxn ang="0">
                  <a:pos x="240" y="360"/>
                </a:cxn>
                <a:cxn ang="0">
                  <a:pos x="240" y="312"/>
                </a:cxn>
                <a:cxn ang="0">
                  <a:pos x="288" y="272"/>
                </a:cxn>
                <a:cxn ang="0">
                  <a:pos x="328" y="232"/>
                </a:cxn>
                <a:cxn ang="0">
                  <a:pos x="376" y="224"/>
                </a:cxn>
                <a:cxn ang="0">
                  <a:pos x="392" y="232"/>
                </a:cxn>
                <a:cxn ang="0">
                  <a:pos x="424" y="280"/>
                </a:cxn>
                <a:cxn ang="0">
                  <a:pos x="448" y="296"/>
                </a:cxn>
                <a:cxn ang="0">
                  <a:pos x="456" y="296"/>
                </a:cxn>
                <a:cxn ang="0">
                  <a:pos x="464" y="320"/>
                </a:cxn>
                <a:cxn ang="0">
                  <a:pos x="480" y="368"/>
                </a:cxn>
                <a:cxn ang="0">
                  <a:pos x="472" y="320"/>
                </a:cxn>
                <a:cxn ang="0">
                  <a:pos x="472" y="288"/>
                </a:cxn>
                <a:cxn ang="0">
                  <a:pos x="472" y="256"/>
                </a:cxn>
                <a:cxn ang="0">
                  <a:pos x="504" y="224"/>
                </a:cxn>
                <a:cxn ang="0">
                  <a:pos x="488" y="216"/>
                </a:cxn>
                <a:cxn ang="0">
                  <a:pos x="464" y="192"/>
                </a:cxn>
                <a:cxn ang="0">
                  <a:pos x="472" y="144"/>
                </a:cxn>
                <a:cxn ang="0">
                  <a:pos x="440" y="120"/>
                </a:cxn>
                <a:cxn ang="0">
                  <a:pos x="432" y="128"/>
                </a:cxn>
                <a:cxn ang="0">
                  <a:pos x="416" y="136"/>
                </a:cxn>
                <a:cxn ang="0">
                  <a:pos x="368" y="136"/>
                </a:cxn>
                <a:cxn ang="0">
                  <a:pos x="352" y="144"/>
                </a:cxn>
                <a:cxn ang="0">
                  <a:pos x="320" y="144"/>
                </a:cxn>
                <a:cxn ang="0">
                  <a:pos x="296" y="136"/>
                </a:cxn>
                <a:cxn ang="0">
                  <a:pos x="256" y="112"/>
                </a:cxn>
                <a:cxn ang="0">
                  <a:pos x="224" y="96"/>
                </a:cxn>
                <a:cxn ang="0">
                  <a:pos x="232" y="80"/>
                </a:cxn>
                <a:cxn ang="0">
                  <a:pos x="232" y="56"/>
                </a:cxn>
                <a:cxn ang="0">
                  <a:pos x="224" y="40"/>
                </a:cxn>
                <a:cxn ang="0">
                  <a:pos x="184" y="24"/>
                </a:cxn>
                <a:cxn ang="0">
                  <a:pos x="176" y="16"/>
                </a:cxn>
                <a:cxn ang="0">
                  <a:pos x="136" y="16"/>
                </a:cxn>
                <a:cxn ang="0">
                  <a:pos x="128" y="0"/>
                </a:cxn>
                <a:cxn ang="0">
                  <a:pos x="104" y="16"/>
                </a:cxn>
                <a:cxn ang="0">
                  <a:pos x="80" y="16"/>
                </a:cxn>
                <a:cxn ang="0">
                  <a:pos x="48" y="24"/>
                </a:cxn>
                <a:cxn ang="0">
                  <a:pos x="16" y="40"/>
                </a:cxn>
                <a:cxn ang="0">
                  <a:pos x="0" y="64"/>
                </a:cxn>
                <a:cxn ang="0">
                  <a:pos x="0" y="80"/>
                </a:cxn>
                <a:cxn ang="0">
                  <a:pos x="8" y="96"/>
                </a:cxn>
                <a:cxn ang="0">
                  <a:pos x="8" y="120"/>
                </a:cxn>
                <a:cxn ang="0">
                  <a:pos x="32" y="160"/>
                </a:cxn>
                <a:cxn ang="0">
                  <a:pos x="32" y="184"/>
                </a:cxn>
                <a:cxn ang="0">
                  <a:pos x="48" y="184"/>
                </a:cxn>
                <a:cxn ang="0">
                  <a:pos x="72" y="184"/>
                </a:cxn>
                <a:cxn ang="0">
                  <a:pos x="104" y="216"/>
                </a:cxn>
                <a:cxn ang="0">
                  <a:pos x="112" y="224"/>
                </a:cxn>
                <a:cxn ang="0">
                  <a:pos x="104" y="232"/>
                </a:cxn>
                <a:cxn ang="0">
                  <a:pos x="144" y="224"/>
                </a:cxn>
                <a:cxn ang="0">
                  <a:pos x="152" y="240"/>
                </a:cxn>
                <a:cxn ang="0">
                  <a:pos x="144" y="256"/>
                </a:cxn>
              </a:cxnLst>
              <a:rect l="0" t="0" r="r" b="b"/>
              <a:pathLst>
                <a:path w="504" h="400">
                  <a:moveTo>
                    <a:pt x="144" y="256"/>
                  </a:moveTo>
                  <a:lnTo>
                    <a:pt x="144" y="256"/>
                  </a:lnTo>
                  <a:lnTo>
                    <a:pt x="144" y="264"/>
                  </a:lnTo>
                  <a:lnTo>
                    <a:pt x="144" y="272"/>
                  </a:lnTo>
                  <a:lnTo>
                    <a:pt x="160" y="296"/>
                  </a:lnTo>
                  <a:lnTo>
                    <a:pt x="168" y="320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352"/>
                  </a:lnTo>
                  <a:lnTo>
                    <a:pt x="184" y="360"/>
                  </a:lnTo>
                  <a:lnTo>
                    <a:pt x="192" y="376"/>
                  </a:lnTo>
                  <a:lnTo>
                    <a:pt x="200" y="392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208" y="400"/>
                  </a:lnTo>
                  <a:lnTo>
                    <a:pt x="208" y="400"/>
                  </a:lnTo>
                  <a:lnTo>
                    <a:pt x="208" y="400"/>
                  </a:lnTo>
                  <a:lnTo>
                    <a:pt x="216" y="392"/>
                  </a:lnTo>
                  <a:lnTo>
                    <a:pt x="224" y="392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40" y="376"/>
                  </a:lnTo>
                  <a:lnTo>
                    <a:pt x="240" y="376"/>
                  </a:lnTo>
                  <a:lnTo>
                    <a:pt x="240" y="360"/>
                  </a:lnTo>
                  <a:lnTo>
                    <a:pt x="240" y="360"/>
                  </a:lnTo>
                  <a:lnTo>
                    <a:pt x="240" y="336"/>
                  </a:lnTo>
                  <a:lnTo>
                    <a:pt x="240" y="320"/>
                  </a:lnTo>
                  <a:lnTo>
                    <a:pt x="240" y="312"/>
                  </a:lnTo>
                  <a:lnTo>
                    <a:pt x="248" y="304"/>
                  </a:lnTo>
                  <a:lnTo>
                    <a:pt x="264" y="296"/>
                  </a:lnTo>
                  <a:lnTo>
                    <a:pt x="272" y="288"/>
                  </a:lnTo>
                  <a:lnTo>
                    <a:pt x="288" y="272"/>
                  </a:lnTo>
                  <a:lnTo>
                    <a:pt x="296" y="264"/>
                  </a:lnTo>
                  <a:lnTo>
                    <a:pt x="320" y="256"/>
                  </a:lnTo>
                  <a:lnTo>
                    <a:pt x="320" y="248"/>
                  </a:lnTo>
                  <a:lnTo>
                    <a:pt x="328" y="232"/>
                  </a:lnTo>
                  <a:lnTo>
                    <a:pt x="336" y="224"/>
                  </a:lnTo>
                  <a:lnTo>
                    <a:pt x="344" y="232"/>
                  </a:lnTo>
                  <a:lnTo>
                    <a:pt x="360" y="232"/>
                  </a:lnTo>
                  <a:lnTo>
                    <a:pt x="376" y="224"/>
                  </a:lnTo>
                  <a:lnTo>
                    <a:pt x="376" y="216"/>
                  </a:lnTo>
                  <a:lnTo>
                    <a:pt x="376" y="216"/>
                  </a:lnTo>
                  <a:lnTo>
                    <a:pt x="384" y="216"/>
                  </a:lnTo>
                  <a:lnTo>
                    <a:pt x="392" y="232"/>
                  </a:lnTo>
                  <a:lnTo>
                    <a:pt x="392" y="240"/>
                  </a:lnTo>
                  <a:lnTo>
                    <a:pt x="416" y="264"/>
                  </a:lnTo>
                  <a:lnTo>
                    <a:pt x="416" y="272"/>
                  </a:lnTo>
                  <a:lnTo>
                    <a:pt x="424" y="280"/>
                  </a:lnTo>
                  <a:lnTo>
                    <a:pt x="424" y="288"/>
                  </a:lnTo>
                  <a:lnTo>
                    <a:pt x="424" y="304"/>
                  </a:lnTo>
                  <a:lnTo>
                    <a:pt x="432" y="304"/>
                  </a:lnTo>
                  <a:lnTo>
                    <a:pt x="448" y="296"/>
                  </a:lnTo>
                  <a:lnTo>
                    <a:pt x="448" y="288"/>
                  </a:lnTo>
                  <a:lnTo>
                    <a:pt x="448" y="288"/>
                  </a:lnTo>
                  <a:lnTo>
                    <a:pt x="448" y="288"/>
                  </a:lnTo>
                  <a:lnTo>
                    <a:pt x="456" y="296"/>
                  </a:lnTo>
                  <a:lnTo>
                    <a:pt x="464" y="304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72" y="352"/>
                  </a:lnTo>
                  <a:lnTo>
                    <a:pt x="472" y="368"/>
                  </a:lnTo>
                  <a:lnTo>
                    <a:pt x="472" y="376"/>
                  </a:lnTo>
                  <a:lnTo>
                    <a:pt x="480" y="368"/>
                  </a:lnTo>
                  <a:lnTo>
                    <a:pt x="488" y="352"/>
                  </a:lnTo>
                  <a:lnTo>
                    <a:pt x="488" y="352"/>
                  </a:lnTo>
                  <a:lnTo>
                    <a:pt x="480" y="328"/>
                  </a:lnTo>
                  <a:lnTo>
                    <a:pt x="472" y="320"/>
                  </a:lnTo>
                  <a:lnTo>
                    <a:pt x="472" y="312"/>
                  </a:lnTo>
                  <a:lnTo>
                    <a:pt x="472" y="312"/>
                  </a:lnTo>
                  <a:lnTo>
                    <a:pt x="472" y="304"/>
                  </a:lnTo>
                  <a:lnTo>
                    <a:pt x="472" y="288"/>
                  </a:lnTo>
                  <a:lnTo>
                    <a:pt x="464" y="272"/>
                  </a:lnTo>
                  <a:lnTo>
                    <a:pt x="464" y="256"/>
                  </a:lnTo>
                  <a:lnTo>
                    <a:pt x="472" y="256"/>
                  </a:lnTo>
                  <a:lnTo>
                    <a:pt x="472" y="256"/>
                  </a:lnTo>
                  <a:lnTo>
                    <a:pt x="480" y="248"/>
                  </a:lnTo>
                  <a:lnTo>
                    <a:pt x="488" y="240"/>
                  </a:lnTo>
                  <a:lnTo>
                    <a:pt x="504" y="232"/>
                  </a:lnTo>
                  <a:lnTo>
                    <a:pt x="504" y="224"/>
                  </a:lnTo>
                  <a:lnTo>
                    <a:pt x="504" y="224"/>
                  </a:lnTo>
                  <a:lnTo>
                    <a:pt x="504" y="224"/>
                  </a:lnTo>
                  <a:lnTo>
                    <a:pt x="496" y="224"/>
                  </a:lnTo>
                  <a:lnTo>
                    <a:pt x="488" y="216"/>
                  </a:lnTo>
                  <a:lnTo>
                    <a:pt x="480" y="200"/>
                  </a:lnTo>
                  <a:lnTo>
                    <a:pt x="480" y="192"/>
                  </a:lnTo>
                  <a:lnTo>
                    <a:pt x="472" y="200"/>
                  </a:lnTo>
                  <a:lnTo>
                    <a:pt x="464" y="192"/>
                  </a:lnTo>
                  <a:lnTo>
                    <a:pt x="464" y="184"/>
                  </a:lnTo>
                  <a:lnTo>
                    <a:pt x="480" y="168"/>
                  </a:lnTo>
                  <a:lnTo>
                    <a:pt x="480" y="152"/>
                  </a:lnTo>
                  <a:lnTo>
                    <a:pt x="472" y="144"/>
                  </a:lnTo>
                  <a:lnTo>
                    <a:pt x="456" y="136"/>
                  </a:lnTo>
                  <a:lnTo>
                    <a:pt x="448" y="128"/>
                  </a:lnTo>
                  <a:lnTo>
                    <a:pt x="440" y="120"/>
                  </a:lnTo>
                  <a:lnTo>
                    <a:pt x="440" y="120"/>
                  </a:lnTo>
                  <a:lnTo>
                    <a:pt x="440" y="120"/>
                  </a:lnTo>
                  <a:lnTo>
                    <a:pt x="432" y="128"/>
                  </a:lnTo>
                  <a:lnTo>
                    <a:pt x="432" y="128"/>
                  </a:lnTo>
                  <a:lnTo>
                    <a:pt x="432" y="128"/>
                  </a:lnTo>
                  <a:lnTo>
                    <a:pt x="424" y="128"/>
                  </a:lnTo>
                  <a:lnTo>
                    <a:pt x="424" y="128"/>
                  </a:lnTo>
                  <a:lnTo>
                    <a:pt x="416" y="128"/>
                  </a:lnTo>
                  <a:lnTo>
                    <a:pt x="416" y="136"/>
                  </a:lnTo>
                  <a:lnTo>
                    <a:pt x="392" y="144"/>
                  </a:lnTo>
                  <a:lnTo>
                    <a:pt x="392" y="144"/>
                  </a:lnTo>
                  <a:lnTo>
                    <a:pt x="376" y="136"/>
                  </a:lnTo>
                  <a:lnTo>
                    <a:pt x="368" y="136"/>
                  </a:lnTo>
                  <a:lnTo>
                    <a:pt x="360" y="144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2" y="144"/>
                  </a:lnTo>
                  <a:lnTo>
                    <a:pt x="344" y="144"/>
                  </a:lnTo>
                  <a:lnTo>
                    <a:pt x="336" y="144"/>
                  </a:lnTo>
                  <a:lnTo>
                    <a:pt x="320" y="144"/>
                  </a:lnTo>
                  <a:lnTo>
                    <a:pt x="320" y="144"/>
                  </a:lnTo>
                  <a:lnTo>
                    <a:pt x="304" y="136"/>
                  </a:lnTo>
                  <a:lnTo>
                    <a:pt x="304" y="136"/>
                  </a:lnTo>
                  <a:lnTo>
                    <a:pt x="296" y="136"/>
                  </a:lnTo>
                  <a:lnTo>
                    <a:pt x="296" y="136"/>
                  </a:lnTo>
                  <a:lnTo>
                    <a:pt x="288" y="128"/>
                  </a:lnTo>
                  <a:lnTo>
                    <a:pt x="280" y="120"/>
                  </a:lnTo>
                  <a:lnTo>
                    <a:pt x="272" y="112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40" y="104"/>
                  </a:lnTo>
                  <a:lnTo>
                    <a:pt x="224" y="104"/>
                  </a:lnTo>
                  <a:lnTo>
                    <a:pt x="224" y="96"/>
                  </a:lnTo>
                  <a:lnTo>
                    <a:pt x="224" y="88"/>
                  </a:lnTo>
                  <a:lnTo>
                    <a:pt x="224" y="80"/>
                  </a:lnTo>
                  <a:lnTo>
                    <a:pt x="224" y="8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2" y="72"/>
                  </a:lnTo>
                  <a:lnTo>
                    <a:pt x="232" y="56"/>
                  </a:lnTo>
                  <a:lnTo>
                    <a:pt x="248" y="48"/>
                  </a:lnTo>
                  <a:lnTo>
                    <a:pt x="248" y="40"/>
                  </a:lnTo>
                  <a:lnTo>
                    <a:pt x="232" y="32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200" y="32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56" y="184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80" y="192"/>
                  </a:lnTo>
                  <a:lnTo>
                    <a:pt x="88" y="200"/>
                  </a:lnTo>
                  <a:lnTo>
                    <a:pt x="104" y="216"/>
                  </a:lnTo>
                  <a:lnTo>
                    <a:pt x="112" y="216"/>
                  </a:lnTo>
                  <a:lnTo>
                    <a:pt x="120" y="216"/>
                  </a:lnTo>
                  <a:lnTo>
                    <a:pt x="112" y="216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32"/>
                  </a:lnTo>
                  <a:lnTo>
                    <a:pt x="120" y="240"/>
                  </a:lnTo>
                  <a:lnTo>
                    <a:pt x="136" y="240"/>
                  </a:lnTo>
                  <a:lnTo>
                    <a:pt x="136" y="232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52" y="240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44" y="25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6578590" y="4140138"/>
              <a:ext cx="800099" cy="609591"/>
            </a:xfrm>
            <a:custGeom>
              <a:avLst/>
              <a:gdLst/>
              <a:ahLst/>
              <a:cxnLst>
                <a:cxn ang="0">
                  <a:pos x="504" y="240"/>
                </a:cxn>
                <a:cxn ang="0">
                  <a:pos x="496" y="272"/>
                </a:cxn>
                <a:cxn ang="0">
                  <a:pos x="480" y="304"/>
                </a:cxn>
                <a:cxn ang="0">
                  <a:pos x="464" y="352"/>
                </a:cxn>
                <a:cxn ang="0">
                  <a:pos x="416" y="368"/>
                </a:cxn>
                <a:cxn ang="0">
                  <a:pos x="392" y="368"/>
                </a:cxn>
                <a:cxn ang="0">
                  <a:pos x="336" y="360"/>
                </a:cxn>
                <a:cxn ang="0">
                  <a:pos x="328" y="336"/>
                </a:cxn>
                <a:cxn ang="0">
                  <a:pos x="320" y="328"/>
                </a:cxn>
                <a:cxn ang="0">
                  <a:pos x="312" y="320"/>
                </a:cxn>
                <a:cxn ang="0">
                  <a:pos x="312" y="312"/>
                </a:cxn>
                <a:cxn ang="0">
                  <a:pos x="296" y="328"/>
                </a:cxn>
                <a:cxn ang="0">
                  <a:pos x="304" y="320"/>
                </a:cxn>
                <a:cxn ang="0">
                  <a:pos x="304" y="288"/>
                </a:cxn>
                <a:cxn ang="0">
                  <a:pos x="288" y="320"/>
                </a:cxn>
                <a:cxn ang="0">
                  <a:pos x="272" y="312"/>
                </a:cxn>
                <a:cxn ang="0">
                  <a:pos x="256" y="280"/>
                </a:cxn>
                <a:cxn ang="0">
                  <a:pos x="184" y="280"/>
                </a:cxn>
                <a:cxn ang="0">
                  <a:pos x="128" y="304"/>
                </a:cxn>
                <a:cxn ang="0">
                  <a:pos x="104" y="312"/>
                </a:cxn>
                <a:cxn ang="0">
                  <a:pos x="96" y="312"/>
                </a:cxn>
                <a:cxn ang="0">
                  <a:pos x="40" y="320"/>
                </a:cxn>
                <a:cxn ang="0">
                  <a:pos x="32" y="296"/>
                </a:cxn>
                <a:cxn ang="0">
                  <a:pos x="24" y="264"/>
                </a:cxn>
                <a:cxn ang="0">
                  <a:pos x="8" y="216"/>
                </a:cxn>
                <a:cxn ang="0">
                  <a:pos x="0" y="200"/>
                </a:cxn>
                <a:cxn ang="0">
                  <a:pos x="8" y="200"/>
                </a:cxn>
                <a:cxn ang="0">
                  <a:pos x="8" y="200"/>
                </a:cxn>
                <a:cxn ang="0">
                  <a:pos x="0" y="184"/>
                </a:cxn>
                <a:cxn ang="0">
                  <a:pos x="0" y="144"/>
                </a:cxn>
                <a:cxn ang="0">
                  <a:pos x="24" y="136"/>
                </a:cxn>
                <a:cxn ang="0">
                  <a:pos x="80" y="120"/>
                </a:cxn>
                <a:cxn ang="0">
                  <a:pos x="112" y="88"/>
                </a:cxn>
                <a:cxn ang="0">
                  <a:pos x="120" y="80"/>
                </a:cxn>
                <a:cxn ang="0">
                  <a:pos x="128" y="88"/>
                </a:cxn>
                <a:cxn ang="0">
                  <a:pos x="128" y="72"/>
                </a:cxn>
                <a:cxn ang="0">
                  <a:pos x="136" y="72"/>
                </a:cxn>
                <a:cxn ang="0">
                  <a:pos x="152" y="48"/>
                </a:cxn>
                <a:cxn ang="0">
                  <a:pos x="168" y="40"/>
                </a:cxn>
                <a:cxn ang="0">
                  <a:pos x="184" y="56"/>
                </a:cxn>
                <a:cxn ang="0">
                  <a:pos x="200" y="56"/>
                </a:cxn>
                <a:cxn ang="0">
                  <a:pos x="200" y="48"/>
                </a:cxn>
                <a:cxn ang="0">
                  <a:pos x="208" y="24"/>
                </a:cxn>
                <a:cxn ang="0">
                  <a:pos x="240" y="16"/>
                </a:cxn>
                <a:cxn ang="0">
                  <a:pos x="232" y="8"/>
                </a:cxn>
                <a:cxn ang="0">
                  <a:pos x="264" y="16"/>
                </a:cxn>
                <a:cxn ang="0">
                  <a:pos x="296" y="24"/>
                </a:cxn>
                <a:cxn ang="0">
                  <a:pos x="280" y="56"/>
                </a:cxn>
                <a:cxn ang="0">
                  <a:pos x="288" y="56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60" y="56"/>
                </a:cxn>
                <a:cxn ang="0">
                  <a:pos x="360" y="16"/>
                </a:cxn>
                <a:cxn ang="0">
                  <a:pos x="368" y="0"/>
                </a:cxn>
                <a:cxn ang="0">
                  <a:pos x="376" y="24"/>
                </a:cxn>
                <a:cxn ang="0">
                  <a:pos x="400" y="48"/>
                </a:cxn>
                <a:cxn ang="0">
                  <a:pos x="416" y="104"/>
                </a:cxn>
                <a:cxn ang="0">
                  <a:pos x="448" y="128"/>
                </a:cxn>
                <a:cxn ang="0">
                  <a:pos x="464" y="152"/>
                </a:cxn>
                <a:cxn ang="0">
                  <a:pos x="488" y="176"/>
                </a:cxn>
                <a:cxn ang="0">
                  <a:pos x="496" y="192"/>
                </a:cxn>
              </a:cxnLst>
              <a:rect l="0" t="0" r="r" b="b"/>
              <a:pathLst>
                <a:path w="504" h="384">
                  <a:moveTo>
                    <a:pt x="496" y="192"/>
                  </a:moveTo>
                  <a:lnTo>
                    <a:pt x="504" y="216"/>
                  </a:lnTo>
                  <a:lnTo>
                    <a:pt x="504" y="240"/>
                  </a:lnTo>
                  <a:lnTo>
                    <a:pt x="496" y="256"/>
                  </a:lnTo>
                  <a:lnTo>
                    <a:pt x="496" y="256"/>
                  </a:lnTo>
                  <a:lnTo>
                    <a:pt x="496" y="272"/>
                  </a:lnTo>
                  <a:lnTo>
                    <a:pt x="496" y="272"/>
                  </a:lnTo>
                  <a:lnTo>
                    <a:pt x="488" y="288"/>
                  </a:lnTo>
                  <a:lnTo>
                    <a:pt x="480" y="304"/>
                  </a:lnTo>
                  <a:lnTo>
                    <a:pt x="472" y="312"/>
                  </a:lnTo>
                  <a:lnTo>
                    <a:pt x="464" y="344"/>
                  </a:lnTo>
                  <a:lnTo>
                    <a:pt x="464" y="352"/>
                  </a:lnTo>
                  <a:lnTo>
                    <a:pt x="464" y="352"/>
                  </a:lnTo>
                  <a:lnTo>
                    <a:pt x="456" y="360"/>
                  </a:lnTo>
                  <a:lnTo>
                    <a:pt x="416" y="368"/>
                  </a:lnTo>
                  <a:lnTo>
                    <a:pt x="416" y="384"/>
                  </a:lnTo>
                  <a:lnTo>
                    <a:pt x="392" y="368"/>
                  </a:lnTo>
                  <a:lnTo>
                    <a:pt x="392" y="368"/>
                  </a:lnTo>
                  <a:lnTo>
                    <a:pt x="384" y="376"/>
                  </a:lnTo>
                  <a:lnTo>
                    <a:pt x="360" y="376"/>
                  </a:lnTo>
                  <a:lnTo>
                    <a:pt x="336" y="360"/>
                  </a:lnTo>
                  <a:lnTo>
                    <a:pt x="336" y="344"/>
                  </a:lnTo>
                  <a:lnTo>
                    <a:pt x="336" y="344"/>
                  </a:lnTo>
                  <a:lnTo>
                    <a:pt x="328" y="336"/>
                  </a:lnTo>
                  <a:lnTo>
                    <a:pt x="328" y="328"/>
                  </a:lnTo>
                  <a:lnTo>
                    <a:pt x="328" y="328"/>
                  </a:lnTo>
                  <a:lnTo>
                    <a:pt x="320" y="328"/>
                  </a:lnTo>
                  <a:lnTo>
                    <a:pt x="312" y="328"/>
                  </a:lnTo>
                  <a:lnTo>
                    <a:pt x="312" y="328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312" y="312"/>
                  </a:lnTo>
                  <a:lnTo>
                    <a:pt x="312" y="320"/>
                  </a:lnTo>
                  <a:lnTo>
                    <a:pt x="304" y="320"/>
                  </a:lnTo>
                  <a:lnTo>
                    <a:pt x="296" y="328"/>
                  </a:lnTo>
                  <a:lnTo>
                    <a:pt x="296" y="320"/>
                  </a:lnTo>
                  <a:lnTo>
                    <a:pt x="296" y="320"/>
                  </a:lnTo>
                  <a:lnTo>
                    <a:pt x="304" y="320"/>
                  </a:lnTo>
                  <a:lnTo>
                    <a:pt x="304" y="296"/>
                  </a:lnTo>
                  <a:lnTo>
                    <a:pt x="304" y="296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96" y="304"/>
                  </a:lnTo>
                  <a:lnTo>
                    <a:pt x="288" y="320"/>
                  </a:lnTo>
                  <a:lnTo>
                    <a:pt x="280" y="320"/>
                  </a:lnTo>
                  <a:lnTo>
                    <a:pt x="272" y="320"/>
                  </a:lnTo>
                  <a:lnTo>
                    <a:pt x="272" y="312"/>
                  </a:lnTo>
                  <a:lnTo>
                    <a:pt x="272" y="312"/>
                  </a:lnTo>
                  <a:lnTo>
                    <a:pt x="264" y="296"/>
                  </a:lnTo>
                  <a:lnTo>
                    <a:pt x="256" y="280"/>
                  </a:lnTo>
                  <a:lnTo>
                    <a:pt x="224" y="272"/>
                  </a:lnTo>
                  <a:lnTo>
                    <a:pt x="200" y="272"/>
                  </a:lnTo>
                  <a:lnTo>
                    <a:pt x="184" y="280"/>
                  </a:lnTo>
                  <a:lnTo>
                    <a:pt x="160" y="288"/>
                  </a:lnTo>
                  <a:lnTo>
                    <a:pt x="128" y="296"/>
                  </a:lnTo>
                  <a:lnTo>
                    <a:pt x="128" y="304"/>
                  </a:lnTo>
                  <a:lnTo>
                    <a:pt x="128" y="304"/>
                  </a:lnTo>
                  <a:lnTo>
                    <a:pt x="120" y="304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88" y="312"/>
                  </a:lnTo>
                  <a:lnTo>
                    <a:pt x="64" y="320"/>
                  </a:lnTo>
                  <a:lnTo>
                    <a:pt x="40" y="320"/>
                  </a:lnTo>
                  <a:lnTo>
                    <a:pt x="24" y="312"/>
                  </a:lnTo>
                  <a:lnTo>
                    <a:pt x="24" y="304"/>
                  </a:lnTo>
                  <a:lnTo>
                    <a:pt x="32" y="296"/>
                  </a:lnTo>
                  <a:lnTo>
                    <a:pt x="32" y="280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56" y="128"/>
                  </a:lnTo>
                  <a:lnTo>
                    <a:pt x="80" y="120"/>
                  </a:lnTo>
                  <a:lnTo>
                    <a:pt x="112" y="104"/>
                  </a:lnTo>
                  <a:lnTo>
                    <a:pt x="112" y="96"/>
                  </a:lnTo>
                  <a:lnTo>
                    <a:pt x="112" y="88"/>
                  </a:lnTo>
                  <a:lnTo>
                    <a:pt x="112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208" y="40"/>
                  </a:lnTo>
                  <a:lnTo>
                    <a:pt x="208" y="24"/>
                  </a:lnTo>
                  <a:lnTo>
                    <a:pt x="224" y="24"/>
                  </a:lnTo>
                  <a:lnTo>
                    <a:pt x="232" y="24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2" y="8"/>
                  </a:lnTo>
                  <a:lnTo>
                    <a:pt x="232" y="8"/>
                  </a:lnTo>
                  <a:lnTo>
                    <a:pt x="240" y="8"/>
                  </a:lnTo>
                  <a:lnTo>
                    <a:pt x="264" y="16"/>
                  </a:lnTo>
                  <a:lnTo>
                    <a:pt x="280" y="16"/>
                  </a:lnTo>
                  <a:lnTo>
                    <a:pt x="288" y="16"/>
                  </a:lnTo>
                  <a:lnTo>
                    <a:pt x="296" y="24"/>
                  </a:lnTo>
                  <a:lnTo>
                    <a:pt x="288" y="32"/>
                  </a:lnTo>
                  <a:lnTo>
                    <a:pt x="288" y="32"/>
                  </a:lnTo>
                  <a:lnTo>
                    <a:pt x="280" y="56"/>
                  </a:lnTo>
                  <a:lnTo>
                    <a:pt x="280" y="56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64"/>
                  </a:lnTo>
                  <a:lnTo>
                    <a:pt x="296" y="72"/>
                  </a:lnTo>
                  <a:lnTo>
                    <a:pt x="312" y="72"/>
                  </a:lnTo>
                  <a:lnTo>
                    <a:pt x="328" y="88"/>
                  </a:lnTo>
                  <a:lnTo>
                    <a:pt x="336" y="88"/>
                  </a:lnTo>
                  <a:lnTo>
                    <a:pt x="336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56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8"/>
                  </a:lnTo>
                  <a:lnTo>
                    <a:pt x="376" y="24"/>
                  </a:lnTo>
                  <a:lnTo>
                    <a:pt x="384" y="48"/>
                  </a:lnTo>
                  <a:lnTo>
                    <a:pt x="392" y="48"/>
                  </a:lnTo>
                  <a:lnTo>
                    <a:pt x="400" y="48"/>
                  </a:lnTo>
                  <a:lnTo>
                    <a:pt x="400" y="72"/>
                  </a:lnTo>
                  <a:lnTo>
                    <a:pt x="408" y="72"/>
                  </a:lnTo>
                  <a:lnTo>
                    <a:pt x="416" y="104"/>
                  </a:lnTo>
                  <a:lnTo>
                    <a:pt x="416" y="112"/>
                  </a:lnTo>
                  <a:lnTo>
                    <a:pt x="440" y="120"/>
                  </a:lnTo>
                  <a:lnTo>
                    <a:pt x="448" y="128"/>
                  </a:lnTo>
                  <a:lnTo>
                    <a:pt x="456" y="144"/>
                  </a:lnTo>
                  <a:lnTo>
                    <a:pt x="456" y="152"/>
                  </a:lnTo>
                  <a:lnTo>
                    <a:pt x="464" y="152"/>
                  </a:lnTo>
                  <a:lnTo>
                    <a:pt x="464" y="152"/>
                  </a:lnTo>
                  <a:lnTo>
                    <a:pt x="464" y="160"/>
                  </a:lnTo>
                  <a:lnTo>
                    <a:pt x="488" y="176"/>
                  </a:lnTo>
                  <a:lnTo>
                    <a:pt x="496" y="184"/>
                  </a:lnTo>
                  <a:lnTo>
                    <a:pt x="496" y="184"/>
                  </a:lnTo>
                  <a:lnTo>
                    <a:pt x="496" y="19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4151306" y="2628861"/>
              <a:ext cx="776286" cy="546092"/>
            </a:xfrm>
            <a:custGeom>
              <a:avLst/>
              <a:gdLst/>
              <a:ahLst/>
              <a:cxnLst>
                <a:cxn ang="0">
                  <a:pos x="465" y="248"/>
                </a:cxn>
                <a:cxn ang="0">
                  <a:pos x="473" y="272"/>
                </a:cxn>
                <a:cxn ang="0">
                  <a:pos x="441" y="280"/>
                </a:cxn>
                <a:cxn ang="0">
                  <a:pos x="417" y="288"/>
                </a:cxn>
                <a:cxn ang="0">
                  <a:pos x="401" y="288"/>
                </a:cxn>
                <a:cxn ang="0">
                  <a:pos x="417" y="312"/>
                </a:cxn>
                <a:cxn ang="0">
                  <a:pos x="417" y="320"/>
                </a:cxn>
                <a:cxn ang="0">
                  <a:pos x="401" y="320"/>
                </a:cxn>
                <a:cxn ang="0">
                  <a:pos x="401" y="336"/>
                </a:cxn>
                <a:cxn ang="0">
                  <a:pos x="393" y="320"/>
                </a:cxn>
                <a:cxn ang="0">
                  <a:pos x="377" y="304"/>
                </a:cxn>
                <a:cxn ang="0">
                  <a:pos x="361" y="264"/>
                </a:cxn>
                <a:cxn ang="0">
                  <a:pos x="321" y="240"/>
                </a:cxn>
                <a:cxn ang="0">
                  <a:pos x="289" y="216"/>
                </a:cxn>
                <a:cxn ang="0">
                  <a:pos x="273" y="208"/>
                </a:cxn>
                <a:cxn ang="0">
                  <a:pos x="297" y="256"/>
                </a:cxn>
                <a:cxn ang="0">
                  <a:pos x="313" y="264"/>
                </a:cxn>
                <a:cxn ang="0">
                  <a:pos x="345" y="288"/>
                </a:cxn>
                <a:cxn ang="0">
                  <a:pos x="321" y="288"/>
                </a:cxn>
                <a:cxn ang="0">
                  <a:pos x="321" y="320"/>
                </a:cxn>
                <a:cxn ang="0">
                  <a:pos x="313" y="288"/>
                </a:cxn>
                <a:cxn ang="0">
                  <a:pos x="289" y="272"/>
                </a:cxn>
                <a:cxn ang="0">
                  <a:pos x="240" y="224"/>
                </a:cxn>
                <a:cxn ang="0">
                  <a:pos x="192" y="240"/>
                </a:cxn>
                <a:cxn ang="0">
                  <a:pos x="160" y="256"/>
                </a:cxn>
                <a:cxn ang="0">
                  <a:pos x="120" y="304"/>
                </a:cxn>
                <a:cxn ang="0">
                  <a:pos x="88" y="336"/>
                </a:cxn>
                <a:cxn ang="0">
                  <a:pos x="56" y="344"/>
                </a:cxn>
                <a:cxn ang="0">
                  <a:pos x="8" y="328"/>
                </a:cxn>
                <a:cxn ang="0">
                  <a:pos x="8" y="296"/>
                </a:cxn>
                <a:cxn ang="0">
                  <a:pos x="8" y="248"/>
                </a:cxn>
                <a:cxn ang="0">
                  <a:pos x="48" y="232"/>
                </a:cxn>
                <a:cxn ang="0">
                  <a:pos x="80" y="240"/>
                </a:cxn>
                <a:cxn ang="0">
                  <a:pos x="104" y="216"/>
                </a:cxn>
                <a:cxn ang="0">
                  <a:pos x="104" y="192"/>
                </a:cxn>
                <a:cxn ang="0">
                  <a:pos x="88" y="176"/>
                </a:cxn>
                <a:cxn ang="0">
                  <a:pos x="64" y="160"/>
                </a:cxn>
                <a:cxn ang="0">
                  <a:pos x="88" y="160"/>
                </a:cxn>
                <a:cxn ang="0">
                  <a:pos x="96" y="152"/>
                </a:cxn>
                <a:cxn ang="0">
                  <a:pos x="96" y="144"/>
                </a:cxn>
                <a:cxn ang="0">
                  <a:pos x="120" y="136"/>
                </a:cxn>
                <a:cxn ang="0">
                  <a:pos x="144" y="120"/>
                </a:cxn>
                <a:cxn ang="0">
                  <a:pos x="176" y="96"/>
                </a:cxn>
                <a:cxn ang="0">
                  <a:pos x="208" y="80"/>
                </a:cxn>
                <a:cxn ang="0">
                  <a:pos x="232" y="72"/>
                </a:cxn>
                <a:cxn ang="0">
                  <a:pos x="240" y="8"/>
                </a:cxn>
                <a:cxn ang="0">
                  <a:pos x="240" y="24"/>
                </a:cxn>
                <a:cxn ang="0">
                  <a:pos x="240" y="40"/>
                </a:cxn>
                <a:cxn ang="0">
                  <a:pos x="248" y="64"/>
                </a:cxn>
                <a:cxn ang="0">
                  <a:pos x="289" y="56"/>
                </a:cxn>
                <a:cxn ang="0">
                  <a:pos x="297" y="64"/>
                </a:cxn>
                <a:cxn ang="0">
                  <a:pos x="345" y="48"/>
                </a:cxn>
                <a:cxn ang="0">
                  <a:pos x="393" y="56"/>
                </a:cxn>
                <a:cxn ang="0">
                  <a:pos x="409" y="88"/>
                </a:cxn>
                <a:cxn ang="0">
                  <a:pos x="401" y="168"/>
                </a:cxn>
                <a:cxn ang="0">
                  <a:pos x="457" y="160"/>
                </a:cxn>
                <a:cxn ang="0">
                  <a:pos x="473" y="200"/>
                </a:cxn>
                <a:cxn ang="0">
                  <a:pos x="489" y="208"/>
                </a:cxn>
              </a:cxnLst>
              <a:rect l="0" t="0" r="r" b="b"/>
              <a:pathLst>
                <a:path w="489" h="344">
                  <a:moveTo>
                    <a:pt x="473" y="216"/>
                  </a:moveTo>
                  <a:lnTo>
                    <a:pt x="473" y="224"/>
                  </a:lnTo>
                  <a:lnTo>
                    <a:pt x="473" y="232"/>
                  </a:lnTo>
                  <a:lnTo>
                    <a:pt x="473" y="232"/>
                  </a:lnTo>
                  <a:lnTo>
                    <a:pt x="465" y="248"/>
                  </a:lnTo>
                  <a:lnTo>
                    <a:pt x="465" y="256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57" y="272"/>
                  </a:lnTo>
                  <a:lnTo>
                    <a:pt x="449" y="280"/>
                  </a:lnTo>
                  <a:lnTo>
                    <a:pt x="441" y="280"/>
                  </a:lnTo>
                  <a:lnTo>
                    <a:pt x="433" y="272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09" y="288"/>
                  </a:lnTo>
                  <a:lnTo>
                    <a:pt x="401" y="280"/>
                  </a:lnTo>
                  <a:lnTo>
                    <a:pt x="401" y="280"/>
                  </a:lnTo>
                  <a:lnTo>
                    <a:pt x="401" y="288"/>
                  </a:lnTo>
                  <a:lnTo>
                    <a:pt x="409" y="296"/>
                  </a:lnTo>
                  <a:lnTo>
                    <a:pt x="409" y="296"/>
                  </a:lnTo>
                  <a:lnTo>
                    <a:pt x="401" y="304"/>
                  </a:lnTo>
                  <a:lnTo>
                    <a:pt x="401" y="304"/>
                  </a:lnTo>
                  <a:lnTo>
                    <a:pt x="417" y="312"/>
                  </a:lnTo>
                  <a:lnTo>
                    <a:pt x="417" y="320"/>
                  </a:lnTo>
                  <a:lnTo>
                    <a:pt x="425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09" y="320"/>
                  </a:lnTo>
                  <a:lnTo>
                    <a:pt x="401" y="320"/>
                  </a:lnTo>
                  <a:lnTo>
                    <a:pt x="401" y="312"/>
                  </a:lnTo>
                  <a:lnTo>
                    <a:pt x="401" y="320"/>
                  </a:lnTo>
                  <a:lnTo>
                    <a:pt x="401" y="320"/>
                  </a:lnTo>
                  <a:lnTo>
                    <a:pt x="401" y="328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385" y="336"/>
                  </a:lnTo>
                  <a:lnTo>
                    <a:pt x="385" y="320"/>
                  </a:lnTo>
                  <a:lnTo>
                    <a:pt x="385" y="320"/>
                  </a:lnTo>
                  <a:lnTo>
                    <a:pt x="393" y="320"/>
                  </a:lnTo>
                  <a:lnTo>
                    <a:pt x="393" y="312"/>
                  </a:lnTo>
                  <a:lnTo>
                    <a:pt x="385" y="312"/>
                  </a:lnTo>
                  <a:lnTo>
                    <a:pt x="385" y="312"/>
                  </a:lnTo>
                  <a:lnTo>
                    <a:pt x="377" y="312"/>
                  </a:lnTo>
                  <a:lnTo>
                    <a:pt x="377" y="304"/>
                  </a:lnTo>
                  <a:lnTo>
                    <a:pt x="369" y="296"/>
                  </a:lnTo>
                  <a:lnTo>
                    <a:pt x="361" y="288"/>
                  </a:lnTo>
                  <a:lnTo>
                    <a:pt x="361" y="280"/>
                  </a:lnTo>
                  <a:lnTo>
                    <a:pt x="361" y="264"/>
                  </a:lnTo>
                  <a:lnTo>
                    <a:pt x="361" y="264"/>
                  </a:lnTo>
                  <a:lnTo>
                    <a:pt x="353" y="248"/>
                  </a:lnTo>
                  <a:lnTo>
                    <a:pt x="329" y="240"/>
                  </a:lnTo>
                  <a:lnTo>
                    <a:pt x="329" y="240"/>
                  </a:lnTo>
                  <a:lnTo>
                    <a:pt x="329" y="240"/>
                  </a:lnTo>
                  <a:lnTo>
                    <a:pt x="321" y="240"/>
                  </a:lnTo>
                  <a:lnTo>
                    <a:pt x="313" y="240"/>
                  </a:lnTo>
                  <a:lnTo>
                    <a:pt x="305" y="224"/>
                  </a:lnTo>
                  <a:lnTo>
                    <a:pt x="305" y="216"/>
                  </a:lnTo>
                  <a:lnTo>
                    <a:pt x="305" y="216"/>
                  </a:lnTo>
                  <a:lnTo>
                    <a:pt x="289" y="216"/>
                  </a:lnTo>
                  <a:lnTo>
                    <a:pt x="289" y="216"/>
                  </a:lnTo>
                  <a:lnTo>
                    <a:pt x="289" y="200"/>
                  </a:lnTo>
                  <a:lnTo>
                    <a:pt x="281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3" y="232"/>
                  </a:lnTo>
                  <a:lnTo>
                    <a:pt x="289" y="232"/>
                  </a:lnTo>
                  <a:lnTo>
                    <a:pt x="297" y="256"/>
                  </a:lnTo>
                  <a:lnTo>
                    <a:pt x="305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29" y="272"/>
                  </a:lnTo>
                  <a:lnTo>
                    <a:pt x="337" y="280"/>
                  </a:lnTo>
                  <a:lnTo>
                    <a:pt x="345" y="280"/>
                  </a:lnTo>
                  <a:lnTo>
                    <a:pt x="345" y="288"/>
                  </a:lnTo>
                  <a:lnTo>
                    <a:pt x="345" y="288"/>
                  </a:lnTo>
                  <a:lnTo>
                    <a:pt x="345" y="288"/>
                  </a:lnTo>
                  <a:lnTo>
                    <a:pt x="337" y="288"/>
                  </a:lnTo>
                  <a:lnTo>
                    <a:pt x="321" y="280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9" y="296"/>
                  </a:lnTo>
                  <a:lnTo>
                    <a:pt x="329" y="304"/>
                  </a:lnTo>
                  <a:lnTo>
                    <a:pt x="329" y="304"/>
                  </a:lnTo>
                  <a:lnTo>
                    <a:pt x="321" y="304"/>
                  </a:lnTo>
                  <a:lnTo>
                    <a:pt x="321" y="320"/>
                  </a:lnTo>
                  <a:lnTo>
                    <a:pt x="313" y="320"/>
                  </a:lnTo>
                  <a:lnTo>
                    <a:pt x="313" y="320"/>
                  </a:lnTo>
                  <a:lnTo>
                    <a:pt x="321" y="312"/>
                  </a:lnTo>
                  <a:lnTo>
                    <a:pt x="313" y="296"/>
                  </a:lnTo>
                  <a:lnTo>
                    <a:pt x="313" y="288"/>
                  </a:lnTo>
                  <a:lnTo>
                    <a:pt x="305" y="280"/>
                  </a:lnTo>
                  <a:lnTo>
                    <a:pt x="305" y="280"/>
                  </a:lnTo>
                  <a:lnTo>
                    <a:pt x="305" y="280"/>
                  </a:lnTo>
                  <a:lnTo>
                    <a:pt x="289" y="280"/>
                  </a:lnTo>
                  <a:lnTo>
                    <a:pt x="289" y="272"/>
                  </a:lnTo>
                  <a:lnTo>
                    <a:pt x="289" y="272"/>
                  </a:lnTo>
                  <a:lnTo>
                    <a:pt x="281" y="272"/>
                  </a:lnTo>
                  <a:lnTo>
                    <a:pt x="265" y="256"/>
                  </a:lnTo>
                  <a:lnTo>
                    <a:pt x="248" y="240"/>
                  </a:lnTo>
                  <a:lnTo>
                    <a:pt x="240" y="224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0" y="240"/>
                  </a:lnTo>
                  <a:lnTo>
                    <a:pt x="192" y="240"/>
                  </a:lnTo>
                  <a:lnTo>
                    <a:pt x="168" y="240"/>
                  </a:lnTo>
                  <a:lnTo>
                    <a:pt x="152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52" y="272"/>
                  </a:lnTo>
                  <a:lnTo>
                    <a:pt x="128" y="272"/>
                  </a:lnTo>
                  <a:lnTo>
                    <a:pt x="120" y="296"/>
                  </a:lnTo>
                  <a:lnTo>
                    <a:pt x="120" y="304"/>
                  </a:lnTo>
                  <a:lnTo>
                    <a:pt x="120" y="304"/>
                  </a:lnTo>
                  <a:lnTo>
                    <a:pt x="120" y="304"/>
                  </a:lnTo>
                  <a:lnTo>
                    <a:pt x="112" y="320"/>
                  </a:lnTo>
                  <a:lnTo>
                    <a:pt x="96" y="328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0" y="336"/>
                  </a:lnTo>
                  <a:lnTo>
                    <a:pt x="72" y="336"/>
                  </a:lnTo>
                  <a:lnTo>
                    <a:pt x="56" y="344"/>
                  </a:lnTo>
                  <a:lnTo>
                    <a:pt x="48" y="344"/>
                  </a:lnTo>
                  <a:lnTo>
                    <a:pt x="40" y="328"/>
                  </a:lnTo>
                  <a:lnTo>
                    <a:pt x="16" y="336"/>
                  </a:lnTo>
                  <a:lnTo>
                    <a:pt x="8" y="336"/>
                  </a:lnTo>
                  <a:lnTo>
                    <a:pt x="8" y="32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8" y="296"/>
                  </a:lnTo>
                  <a:lnTo>
                    <a:pt x="8" y="288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24" y="232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8" y="240"/>
                  </a:lnTo>
                  <a:lnTo>
                    <a:pt x="104" y="240"/>
                  </a:lnTo>
                  <a:lnTo>
                    <a:pt x="104" y="232"/>
                  </a:lnTo>
                  <a:lnTo>
                    <a:pt x="104" y="224"/>
                  </a:lnTo>
                  <a:lnTo>
                    <a:pt x="104" y="21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12" y="208"/>
                  </a:lnTo>
                  <a:lnTo>
                    <a:pt x="104" y="20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96" y="192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8" y="176"/>
                  </a:lnTo>
                  <a:lnTo>
                    <a:pt x="80" y="176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2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0" y="144"/>
                  </a:lnTo>
                  <a:lnTo>
                    <a:pt x="120" y="136"/>
                  </a:lnTo>
                  <a:lnTo>
                    <a:pt x="120" y="136"/>
                  </a:lnTo>
                  <a:lnTo>
                    <a:pt x="128" y="136"/>
                  </a:lnTo>
                  <a:lnTo>
                    <a:pt x="144" y="128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68" y="112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92" y="80"/>
                  </a:lnTo>
                  <a:lnTo>
                    <a:pt x="200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24" y="56"/>
                  </a:lnTo>
                  <a:lnTo>
                    <a:pt x="224" y="40"/>
                  </a:lnTo>
                  <a:lnTo>
                    <a:pt x="216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8"/>
                  </a:lnTo>
                  <a:lnTo>
                    <a:pt x="240" y="16"/>
                  </a:lnTo>
                  <a:lnTo>
                    <a:pt x="240" y="24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8" y="32"/>
                  </a:lnTo>
                  <a:lnTo>
                    <a:pt x="240" y="40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40" y="64"/>
                  </a:lnTo>
                  <a:lnTo>
                    <a:pt x="248" y="64"/>
                  </a:lnTo>
                  <a:lnTo>
                    <a:pt x="256" y="64"/>
                  </a:lnTo>
                  <a:lnTo>
                    <a:pt x="256" y="64"/>
                  </a:lnTo>
                  <a:lnTo>
                    <a:pt x="273" y="64"/>
                  </a:lnTo>
                  <a:lnTo>
                    <a:pt x="289" y="56"/>
                  </a:lnTo>
                  <a:lnTo>
                    <a:pt x="289" y="56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9" y="72"/>
                  </a:lnTo>
                  <a:lnTo>
                    <a:pt x="289" y="72"/>
                  </a:lnTo>
                  <a:lnTo>
                    <a:pt x="297" y="64"/>
                  </a:lnTo>
                  <a:lnTo>
                    <a:pt x="313" y="64"/>
                  </a:lnTo>
                  <a:lnTo>
                    <a:pt x="329" y="56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345" y="48"/>
                  </a:lnTo>
                  <a:lnTo>
                    <a:pt x="345" y="56"/>
                  </a:lnTo>
                  <a:lnTo>
                    <a:pt x="345" y="56"/>
                  </a:lnTo>
                  <a:lnTo>
                    <a:pt x="353" y="56"/>
                  </a:lnTo>
                  <a:lnTo>
                    <a:pt x="377" y="56"/>
                  </a:lnTo>
                  <a:lnTo>
                    <a:pt x="393" y="56"/>
                  </a:lnTo>
                  <a:lnTo>
                    <a:pt x="409" y="56"/>
                  </a:lnTo>
                  <a:lnTo>
                    <a:pt x="417" y="72"/>
                  </a:lnTo>
                  <a:lnTo>
                    <a:pt x="417" y="80"/>
                  </a:lnTo>
                  <a:lnTo>
                    <a:pt x="417" y="80"/>
                  </a:lnTo>
                  <a:lnTo>
                    <a:pt x="409" y="88"/>
                  </a:lnTo>
                  <a:lnTo>
                    <a:pt x="409" y="104"/>
                  </a:lnTo>
                  <a:lnTo>
                    <a:pt x="417" y="112"/>
                  </a:lnTo>
                  <a:lnTo>
                    <a:pt x="409" y="128"/>
                  </a:lnTo>
                  <a:lnTo>
                    <a:pt x="401" y="136"/>
                  </a:lnTo>
                  <a:lnTo>
                    <a:pt x="401" y="168"/>
                  </a:lnTo>
                  <a:lnTo>
                    <a:pt x="417" y="168"/>
                  </a:lnTo>
                  <a:lnTo>
                    <a:pt x="417" y="168"/>
                  </a:lnTo>
                  <a:lnTo>
                    <a:pt x="425" y="168"/>
                  </a:lnTo>
                  <a:lnTo>
                    <a:pt x="441" y="160"/>
                  </a:lnTo>
                  <a:lnTo>
                    <a:pt x="457" y="160"/>
                  </a:lnTo>
                  <a:lnTo>
                    <a:pt x="465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200"/>
                  </a:lnTo>
                  <a:lnTo>
                    <a:pt x="473" y="200"/>
                  </a:lnTo>
                  <a:lnTo>
                    <a:pt x="473" y="208"/>
                  </a:lnTo>
                  <a:lnTo>
                    <a:pt x="481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89" y="208"/>
                  </a:lnTo>
                  <a:lnTo>
                    <a:pt x="489" y="208"/>
                  </a:lnTo>
                  <a:lnTo>
                    <a:pt x="473" y="208"/>
                  </a:lnTo>
                  <a:lnTo>
                    <a:pt x="473" y="2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4443406" y="2197068"/>
              <a:ext cx="509586" cy="495292"/>
            </a:xfrm>
            <a:custGeom>
              <a:avLst/>
              <a:gdLst/>
              <a:ahLst/>
              <a:cxnLst>
                <a:cxn ang="0">
                  <a:pos x="64" y="232"/>
                </a:cxn>
                <a:cxn ang="0">
                  <a:pos x="8" y="256"/>
                </a:cxn>
                <a:cxn ang="0">
                  <a:pos x="8" y="240"/>
                </a:cxn>
                <a:cxn ang="0">
                  <a:pos x="0" y="240"/>
                </a:cxn>
                <a:cxn ang="0">
                  <a:pos x="8" y="232"/>
                </a:cxn>
                <a:cxn ang="0">
                  <a:pos x="0" y="200"/>
                </a:cxn>
                <a:cxn ang="0">
                  <a:pos x="40" y="160"/>
                </a:cxn>
                <a:cxn ang="0">
                  <a:pos x="40" y="160"/>
                </a:cxn>
                <a:cxn ang="0">
                  <a:pos x="89" y="112"/>
                </a:cxn>
                <a:cxn ang="0">
                  <a:pos x="137" y="64"/>
                </a:cxn>
                <a:cxn ang="0">
                  <a:pos x="113" y="64"/>
                </a:cxn>
                <a:cxn ang="0">
                  <a:pos x="113" y="56"/>
                </a:cxn>
                <a:cxn ang="0">
                  <a:pos x="129" y="48"/>
                </a:cxn>
                <a:cxn ang="0">
                  <a:pos x="129" y="48"/>
                </a:cxn>
                <a:cxn ang="0">
                  <a:pos x="153" y="48"/>
                </a:cxn>
                <a:cxn ang="0">
                  <a:pos x="145" y="48"/>
                </a:cxn>
                <a:cxn ang="0">
                  <a:pos x="169" y="40"/>
                </a:cxn>
                <a:cxn ang="0">
                  <a:pos x="177" y="24"/>
                </a:cxn>
                <a:cxn ang="0">
                  <a:pos x="185" y="32"/>
                </a:cxn>
                <a:cxn ang="0">
                  <a:pos x="193" y="32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49" y="8"/>
                </a:cxn>
                <a:cxn ang="0">
                  <a:pos x="241" y="16"/>
                </a:cxn>
                <a:cxn ang="0">
                  <a:pos x="265" y="8"/>
                </a:cxn>
                <a:cxn ang="0">
                  <a:pos x="265" y="16"/>
                </a:cxn>
                <a:cxn ang="0">
                  <a:pos x="281" y="8"/>
                </a:cxn>
                <a:cxn ang="0">
                  <a:pos x="289" y="8"/>
                </a:cxn>
                <a:cxn ang="0">
                  <a:pos x="305" y="16"/>
                </a:cxn>
                <a:cxn ang="0">
                  <a:pos x="297" y="32"/>
                </a:cxn>
                <a:cxn ang="0">
                  <a:pos x="313" y="32"/>
                </a:cxn>
                <a:cxn ang="0">
                  <a:pos x="305" y="64"/>
                </a:cxn>
                <a:cxn ang="0">
                  <a:pos x="305" y="120"/>
                </a:cxn>
                <a:cxn ang="0">
                  <a:pos x="313" y="152"/>
                </a:cxn>
                <a:cxn ang="0">
                  <a:pos x="281" y="216"/>
                </a:cxn>
                <a:cxn ang="0">
                  <a:pos x="249" y="224"/>
                </a:cxn>
                <a:cxn ang="0">
                  <a:pos x="217" y="224"/>
                </a:cxn>
                <a:cxn ang="0">
                  <a:pos x="193" y="192"/>
                </a:cxn>
                <a:cxn ang="0">
                  <a:pos x="193" y="176"/>
                </a:cxn>
                <a:cxn ang="0">
                  <a:pos x="249" y="120"/>
                </a:cxn>
                <a:cxn ang="0">
                  <a:pos x="201" y="136"/>
                </a:cxn>
                <a:cxn ang="0">
                  <a:pos x="161" y="176"/>
                </a:cxn>
                <a:cxn ang="0">
                  <a:pos x="145" y="200"/>
                </a:cxn>
                <a:cxn ang="0">
                  <a:pos x="145" y="216"/>
                </a:cxn>
                <a:cxn ang="0">
                  <a:pos x="153" y="248"/>
                </a:cxn>
                <a:cxn ang="0">
                  <a:pos x="145" y="280"/>
                </a:cxn>
                <a:cxn ang="0">
                  <a:pos x="129" y="304"/>
                </a:cxn>
                <a:cxn ang="0">
                  <a:pos x="97" y="312"/>
                </a:cxn>
                <a:cxn ang="0">
                  <a:pos x="89" y="288"/>
                </a:cxn>
                <a:cxn ang="0">
                  <a:pos x="72" y="240"/>
                </a:cxn>
              </a:cxnLst>
              <a:rect l="0" t="0" r="r" b="b"/>
              <a:pathLst>
                <a:path w="321" h="312">
                  <a:moveTo>
                    <a:pt x="72" y="240"/>
                  </a:moveTo>
                  <a:lnTo>
                    <a:pt x="64" y="24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48"/>
                  </a:lnTo>
                  <a:lnTo>
                    <a:pt x="32" y="264"/>
                  </a:lnTo>
                  <a:lnTo>
                    <a:pt x="16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8" y="240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0" y="224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56" y="160"/>
                  </a:lnTo>
                  <a:lnTo>
                    <a:pt x="72" y="136"/>
                  </a:lnTo>
                  <a:lnTo>
                    <a:pt x="89" y="120"/>
                  </a:lnTo>
                  <a:lnTo>
                    <a:pt x="89" y="112"/>
                  </a:lnTo>
                  <a:lnTo>
                    <a:pt x="97" y="104"/>
                  </a:lnTo>
                  <a:lnTo>
                    <a:pt x="105" y="88"/>
                  </a:lnTo>
                  <a:lnTo>
                    <a:pt x="121" y="80"/>
                  </a:lnTo>
                  <a:lnTo>
                    <a:pt x="137" y="64"/>
                  </a:lnTo>
                  <a:lnTo>
                    <a:pt x="137" y="56"/>
                  </a:lnTo>
                  <a:lnTo>
                    <a:pt x="137" y="56"/>
                  </a:lnTo>
                  <a:lnTo>
                    <a:pt x="129" y="56"/>
                  </a:lnTo>
                  <a:lnTo>
                    <a:pt x="113" y="64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13" y="56"/>
                  </a:lnTo>
                  <a:lnTo>
                    <a:pt x="113" y="56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37" y="56"/>
                  </a:lnTo>
                  <a:lnTo>
                    <a:pt x="145" y="56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53" y="40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69" y="40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77" y="32"/>
                  </a:lnTo>
                  <a:lnTo>
                    <a:pt x="177" y="24"/>
                  </a:lnTo>
                  <a:lnTo>
                    <a:pt x="177" y="24"/>
                  </a:lnTo>
                  <a:lnTo>
                    <a:pt x="177" y="32"/>
                  </a:lnTo>
                  <a:lnTo>
                    <a:pt x="177" y="32"/>
                  </a:lnTo>
                  <a:lnTo>
                    <a:pt x="185" y="32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201" y="24"/>
                  </a:lnTo>
                  <a:lnTo>
                    <a:pt x="209" y="16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09" y="16"/>
                  </a:lnTo>
                  <a:lnTo>
                    <a:pt x="217" y="8"/>
                  </a:lnTo>
                  <a:lnTo>
                    <a:pt x="217" y="8"/>
                  </a:lnTo>
                  <a:lnTo>
                    <a:pt x="217" y="8"/>
                  </a:lnTo>
                  <a:lnTo>
                    <a:pt x="225" y="8"/>
                  </a:lnTo>
                  <a:lnTo>
                    <a:pt x="233" y="8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16"/>
                  </a:lnTo>
                  <a:lnTo>
                    <a:pt x="241" y="16"/>
                  </a:lnTo>
                  <a:lnTo>
                    <a:pt x="241" y="16"/>
                  </a:lnTo>
                  <a:lnTo>
                    <a:pt x="249" y="24"/>
                  </a:lnTo>
                  <a:lnTo>
                    <a:pt x="257" y="8"/>
                  </a:lnTo>
                  <a:lnTo>
                    <a:pt x="265" y="8"/>
                  </a:lnTo>
                  <a:lnTo>
                    <a:pt x="265" y="8"/>
                  </a:lnTo>
                  <a:lnTo>
                    <a:pt x="265" y="8"/>
                  </a:lnTo>
                  <a:lnTo>
                    <a:pt x="265" y="16"/>
                  </a:lnTo>
                  <a:lnTo>
                    <a:pt x="265" y="16"/>
                  </a:lnTo>
                  <a:lnTo>
                    <a:pt x="273" y="8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8"/>
                  </a:lnTo>
                  <a:lnTo>
                    <a:pt x="281" y="16"/>
                  </a:lnTo>
                  <a:lnTo>
                    <a:pt x="289" y="16"/>
                  </a:lnTo>
                  <a:lnTo>
                    <a:pt x="289" y="16"/>
                  </a:lnTo>
                  <a:lnTo>
                    <a:pt x="289" y="8"/>
                  </a:lnTo>
                  <a:lnTo>
                    <a:pt x="305" y="8"/>
                  </a:lnTo>
                  <a:lnTo>
                    <a:pt x="305" y="16"/>
                  </a:lnTo>
                  <a:lnTo>
                    <a:pt x="305" y="16"/>
                  </a:lnTo>
                  <a:lnTo>
                    <a:pt x="305" y="16"/>
                  </a:lnTo>
                  <a:lnTo>
                    <a:pt x="297" y="24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97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05" y="40"/>
                  </a:lnTo>
                  <a:lnTo>
                    <a:pt x="289" y="48"/>
                  </a:lnTo>
                  <a:lnTo>
                    <a:pt x="289" y="56"/>
                  </a:lnTo>
                  <a:lnTo>
                    <a:pt x="305" y="64"/>
                  </a:lnTo>
                  <a:lnTo>
                    <a:pt x="297" y="80"/>
                  </a:lnTo>
                  <a:lnTo>
                    <a:pt x="297" y="96"/>
                  </a:lnTo>
                  <a:lnTo>
                    <a:pt x="305" y="112"/>
                  </a:lnTo>
                  <a:lnTo>
                    <a:pt x="305" y="120"/>
                  </a:lnTo>
                  <a:lnTo>
                    <a:pt x="305" y="128"/>
                  </a:lnTo>
                  <a:lnTo>
                    <a:pt x="313" y="144"/>
                  </a:lnTo>
                  <a:lnTo>
                    <a:pt x="313" y="152"/>
                  </a:lnTo>
                  <a:lnTo>
                    <a:pt x="313" y="152"/>
                  </a:lnTo>
                  <a:lnTo>
                    <a:pt x="321" y="168"/>
                  </a:lnTo>
                  <a:lnTo>
                    <a:pt x="321" y="176"/>
                  </a:lnTo>
                  <a:lnTo>
                    <a:pt x="297" y="200"/>
                  </a:lnTo>
                  <a:lnTo>
                    <a:pt x="281" y="216"/>
                  </a:lnTo>
                  <a:lnTo>
                    <a:pt x="281" y="216"/>
                  </a:lnTo>
                  <a:lnTo>
                    <a:pt x="281" y="224"/>
                  </a:lnTo>
                  <a:lnTo>
                    <a:pt x="257" y="224"/>
                  </a:lnTo>
                  <a:lnTo>
                    <a:pt x="249" y="224"/>
                  </a:lnTo>
                  <a:lnTo>
                    <a:pt x="233" y="232"/>
                  </a:lnTo>
                  <a:lnTo>
                    <a:pt x="217" y="232"/>
                  </a:lnTo>
                  <a:lnTo>
                    <a:pt x="217" y="224"/>
                  </a:lnTo>
                  <a:lnTo>
                    <a:pt x="217" y="224"/>
                  </a:lnTo>
                  <a:lnTo>
                    <a:pt x="209" y="224"/>
                  </a:lnTo>
                  <a:lnTo>
                    <a:pt x="193" y="216"/>
                  </a:lnTo>
                  <a:lnTo>
                    <a:pt x="201" y="200"/>
                  </a:lnTo>
                  <a:lnTo>
                    <a:pt x="193" y="192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201" y="176"/>
                  </a:lnTo>
                  <a:lnTo>
                    <a:pt x="233" y="144"/>
                  </a:lnTo>
                  <a:lnTo>
                    <a:pt x="249" y="136"/>
                  </a:lnTo>
                  <a:lnTo>
                    <a:pt x="249" y="120"/>
                  </a:lnTo>
                  <a:lnTo>
                    <a:pt x="233" y="120"/>
                  </a:lnTo>
                  <a:lnTo>
                    <a:pt x="217" y="120"/>
                  </a:lnTo>
                  <a:lnTo>
                    <a:pt x="201" y="128"/>
                  </a:lnTo>
                  <a:lnTo>
                    <a:pt x="201" y="136"/>
                  </a:lnTo>
                  <a:lnTo>
                    <a:pt x="201" y="144"/>
                  </a:lnTo>
                  <a:lnTo>
                    <a:pt x="201" y="152"/>
                  </a:lnTo>
                  <a:lnTo>
                    <a:pt x="169" y="168"/>
                  </a:lnTo>
                  <a:lnTo>
                    <a:pt x="161" y="176"/>
                  </a:lnTo>
                  <a:lnTo>
                    <a:pt x="145" y="184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8"/>
                  </a:lnTo>
                  <a:lnTo>
                    <a:pt x="145" y="208"/>
                  </a:lnTo>
                  <a:lnTo>
                    <a:pt x="145" y="216"/>
                  </a:lnTo>
                  <a:lnTo>
                    <a:pt x="145" y="216"/>
                  </a:lnTo>
                  <a:lnTo>
                    <a:pt x="153" y="216"/>
                  </a:lnTo>
                  <a:lnTo>
                    <a:pt x="169" y="224"/>
                  </a:lnTo>
                  <a:lnTo>
                    <a:pt x="169" y="240"/>
                  </a:lnTo>
                  <a:lnTo>
                    <a:pt x="153" y="248"/>
                  </a:lnTo>
                  <a:lnTo>
                    <a:pt x="137" y="248"/>
                  </a:lnTo>
                  <a:lnTo>
                    <a:pt x="137" y="280"/>
                  </a:lnTo>
                  <a:lnTo>
                    <a:pt x="145" y="280"/>
                  </a:lnTo>
                  <a:lnTo>
                    <a:pt x="145" y="280"/>
                  </a:lnTo>
                  <a:lnTo>
                    <a:pt x="145" y="288"/>
                  </a:lnTo>
                  <a:lnTo>
                    <a:pt x="129" y="296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21" y="304"/>
                  </a:lnTo>
                  <a:lnTo>
                    <a:pt x="113" y="304"/>
                  </a:lnTo>
                  <a:lnTo>
                    <a:pt x="105" y="312"/>
                  </a:lnTo>
                  <a:lnTo>
                    <a:pt x="97" y="312"/>
                  </a:lnTo>
                  <a:lnTo>
                    <a:pt x="89" y="296"/>
                  </a:lnTo>
                  <a:lnTo>
                    <a:pt x="89" y="296"/>
                  </a:lnTo>
                  <a:lnTo>
                    <a:pt x="89" y="288"/>
                  </a:lnTo>
                  <a:lnTo>
                    <a:pt x="89" y="288"/>
                  </a:lnTo>
                  <a:lnTo>
                    <a:pt x="81" y="272"/>
                  </a:lnTo>
                  <a:lnTo>
                    <a:pt x="72" y="256"/>
                  </a:lnTo>
                  <a:lnTo>
                    <a:pt x="72" y="248"/>
                  </a:lnTo>
                  <a:lnTo>
                    <a:pt x="72" y="240"/>
                  </a:lnTo>
                  <a:lnTo>
                    <a:pt x="72" y="248"/>
                  </a:lnTo>
                  <a:lnTo>
                    <a:pt x="72" y="2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4724393" y="1943072"/>
              <a:ext cx="3378195" cy="1244581"/>
            </a:xfrm>
            <a:custGeom>
              <a:avLst/>
              <a:gdLst/>
              <a:ahLst/>
              <a:cxnLst>
                <a:cxn ang="0">
                  <a:pos x="1504" y="576"/>
                </a:cxn>
                <a:cxn ang="0">
                  <a:pos x="1480" y="496"/>
                </a:cxn>
                <a:cxn ang="0">
                  <a:pos x="1608" y="392"/>
                </a:cxn>
                <a:cxn ang="0">
                  <a:pos x="1736" y="352"/>
                </a:cxn>
                <a:cxn ang="0">
                  <a:pos x="1792" y="344"/>
                </a:cxn>
                <a:cxn ang="0">
                  <a:pos x="1696" y="448"/>
                </a:cxn>
                <a:cxn ang="0">
                  <a:pos x="1752" y="496"/>
                </a:cxn>
                <a:cxn ang="0">
                  <a:pos x="1792" y="400"/>
                </a:cxn>
                <a:cxn ang="0">
                  <a:pos x="1976" y="312"/>
                </a:cxn>
                <a:cxn ang="0">
                  <a:pos x="2088" y="304"/>
                </a:cxn>
                <a:cxn ang="0">
                  <a:pos x="2000" y="208"/>
                </a:cxn>
                <a:cxn ang="0">
                  <a:pos x="1856" y="192"/>
                </a:cxn>
                <a:cxn ang="0">
                  <a:pos x="1640" y="136"/>
                </a:cxn>
                <a:cxn ang="0">
                  <a:pos x="1424" y="152"/>
                </a:cxn>
                <a:cxn ang="0">
                  <a:pos x="1368" y="120"/>
                </a:cxn>
                <a:cxn ang="0">
                  <a:pos x="1240" y="112"/>
                </a:cxn>
                <a:cxn ang="0">
                  <a:pos x="1096" y="112"/>
                </a:cxn>
                <a:cxn ang="0">
                  <a:pos x="1136" y="24"/>
                </a:cxn>
                <a:cxn ang="0">
                  <a:pos x="1008" y="24"/>
                </a:cxn>
                <a:cxn ang="0">
                  <a:pos x="840" y="72"/>
                </a:cxn>
                <a:cxn ang="0">
                  <a:pos x="760" y="120"/>
                </a:cxn>
                <a:cxn ang="0">
                  <a:pos x="704" y="144"/>
                </a:cxn>
                <a:cxn ang="0">
                  <a:pos x="664" y="144"/>
                </a:cxn>
                <a:cxn ang="0">
                  <a:pos x="664" y="224"/>
                </a:cxn>
                <a:cxn ang="0">
                  <a:pos x="584" y="152"/>
                </a:cxn>
                <a:cxn ang="0">
                  <a:pos x="504" y="192"/>
                </a:cxn>
                <a:cxn ang="0">
                  <a:pos x="448" y="224"/>
                </a:cxn>
                <a:cxn ang="0">
                  <a:pos x="320" y="240"/>
                </a:cxn>
                <a:cxn ang="0">
                  <a:pos x="304" y="248"/>
                </a:cxn>
                <a:cxn ang="0">
                  <a:pos x="216" y="288"/>
                </a:cxn>
                <a:cxn ang="0">
                  <a:pos x="216" y="264"/>
                </a:cxn>
                <a:cxn ang="0">
                  <a:pos x="144" y="192"/>
                </a:cxn>
                <a:cxn ang="0">
                  <a:pos x="120" y="256"/>
                </a:cxn>
                <a:cxn ang="0">
                  <a:pos x="144" y="336"/>
                </a:cxn>
                <a:cxn ang="0">
                  <a:pos x="64" y="392"/>
                </a:cxn>
                <a:cxn ang="0">
                  <a:pos x="16" y="448"/>
                </a:cxn>
                <a:cxn ang="0">
                  <a:pos x="56" y="504"/>
                </a:cxn>
                <a:cxn ang="0">
                  <a:pos x="40" y="600"/>
                </a:cxn>
                <a:cxn ang="0">
                  <a:pos x="112" y="616"/>
                </a:cxn>
                <a:cxn ang="0">
                  <a:pos x="176" y="656"/>
                </a:cxn>
                <a:cxn ang="0">
                  <a:pos x="216" y="616"/>
                </a:cxn>
                <a:cxn ang="0">
                  <a:pos x="216" y="648"/>
                </a:cxn>
                <a:cxn ang="0">
                  <a:pos x="320" y="728"/>
                </a:cxn>
                <a:cxn ang="0">
                  <a:pos x="360" y="736"/>
                </a:cxn>
                <a:cxn ang="0">
                  <a:pos x="352" y="672"/>
                </a:cxn>
                <a:cxn ang="0">
                  <a:pos x="376" y="616"/>
                </a:cxn>
                <a:cxn ang="0">
                  <a:pos x="408" y="640"/>
                </a:cxn>
                <a:cxn ang="0">
                  <a:pos x="408" y="696"/>
                </a:cxn>
                <a:cxn ang="0">
                  <a:pos x="408" y="720"/>
                </a:cxn>
                <a:cxn ang="0">
                  <a:pos x="456" y="744"/>
                </a:cxn>
                <a:cxn ang="0">
                  <a:pos x="528" y="784"/>
                </a:cxn>
                <a:cxn ang="0">
                  <a:pos x="600" y="760"/>
                </a:cxn>
                <a:cxn ang="0">
                  <a:pos x="648" y="752"/>
                </a:cxn>
                <a:cxn ang="0">
                  <a:pos x="688" y="744"/>
                </a:cxn>
                <a:cxn ang="0">
                  <a:pos x="760" y="640"/>
                </a:cxn>
                <a:cxn ang="0">
                  <a:pos x="824" y="584"/>
                </a:cxn>
                <a:cxn ang="0">
                  <a:pos x="984" y="528"/>
                </a:cxn>
                <a:cxn ang="0">
                  <a:pos x="1192" y="560"/>
                </a:cxn>
                <a:cxn ang="0">
                  <a:pos x="1376" y="576"/>
                </a:cxn>
                <a:cxn ang="0">
                  <a:pos x="1440" y="600"/>
                </a:cxn>
                <a:cxn ang="0">
                  <a:pos x="1392" y="672"/>
                </a:cxn>
              </a:cxnLst>
              <a:rect l="0" t="0" r="r" b="b"/>
              <a:pathLst>
                <a:path w="2128" h="784">
                  <a:moveTo>
                    <a:pt x="1392" y="680"/>
                  </a:moveTo>
                  <a:lnTo>
                    <a:pt x="1400" y="680"/>
                  </a:lnTo>
                  <a:lnTo>
                    <a:pt x="1416" y="680"/>
                  </a:lnTo>
                  <a:lnTo>
                    <a:pt x="1440" y="680"/>
                  </a:lnTo>
                  <a:lnTo>
                    <a:pt x="1472" y="632"/>
                  </a:lnTo>
                  <a:lnTo>
                    <a:pt x="1496" y="608"/>
                  </a:lnTo>
                  <a:lnTo>
                    <a:pt x="1504" y="584"/>
                  </a:lnTo>
                  <a:lnTo>
                    <a:pt x="1504" y="576"/>
                  </a:lnTo>
                  <a:lnTo>
                    <a:pt x="1504" y="568"/>
                  </a:lnTo>
                  <a:lnTo>
                    <a:pt x="1504" y="560"/>
                  </a:lnTo>
                  <a:lnTo>
                    <a:pt x="1504" y="552"/>
                  </a:lnTo>
                  <a:lnTo>
                    <a:pt x="1520" y="536"/>
                  </a:lnTo>
                  <a:lnTo>
                    <a:pt x="1520" y="512"/>
                  </a:lnTo>
                  <a:lnTo>
                    <a:pt x="1504" y="488"/>
                  </a:lnTo>
                  <a:lnTo>
                    <a:pt x="1496" y="496"/>
                  </a:lnTo>
                  <a:lnTo>
                    <a:pt x="1480" y="496"/>
                  </a:lnTo>
                  <a:lnTo>
                    <a:pt x="1464" y="496"/>
                  </a:lnTo>
                  <a:lnTo>
                    <a:pt x="1456" y="480"/>
                  </a:lnTo>
                  <a:lnTo>
                    <a:pt x="1456" y="472"/>
                  </a:lnTo>
                  <a:lnTo>
                    <a:pt x="1472" y="456"/>
                  </a:lnTo>
                  <a:lnTo>
                    <a:pt x="1496" y="432"/>
                  </a:lnTo>
                  <a:lnTo>
                    <a:pt x="1520" y="408"/>
                  </a:lnTo>
                  <a:lnTo>
                    <a:pt x="1544" y="400"/>
                  </a:lnTo>
                  <a:lnTo>
                    <a:pt x="1608" y="392"/>
                  </a:lnTo>
                  <a:lnTo>
                    <a:pt x="1632" y="392"/>
                  </a:lnTo>
                  <a:lnTo>
                    <a:pt x="1648" y="400"/>
                  </a:lnTo>
                  <a:lnTo>
                    <a:pt x="1656" y="400"/>
                  </a:lnTo>
                  <a:lnTo>
                    <a:pt x="1680" y="400"/>
                  </a:lnTo>
                  <a:lnTo>
                    <a:pt x="1680" y="400"/>
                  </a:lnTo>
                  <a:lnTo>
                    <a:pt x="1688" y="376"/>
                  </a:lnTo>
                  <a:lnTo>
                    <a:pt x="1704" y="360"/>
                  </a:lnTo>
                  <a:lnTo>
                    <a:pt x="1736" y="352"/>
                  </a:lnTo>
                  <a:lnTo>
                    <a:pt x="1752" y="352"/>
                  </a:lnTo>
                  <a:lnTo>
                    <a:pt x="1760" y="360"/>
                  </a:lnTo>
                  <a:lnTo>
                    <a:pt x="1760" y="360"/>
                  </a:lnTo>
                  <a:lnTo>
                    <a:pt x="1752" y="360"/>
                  </a:lnTo>
                  <a:lnTo>
                    <a:pt x="1752" y="376"/>
                  </a:lnTo>
                  <a:lnTo>
                    <a:pt x="1760" y="376"/>
                  </a:lnTo>
                  <a:lnTo>
                    <a:pt x="1776" y="360"/>
                  </a:lnTo>
                  <a:lnTo>
                    <a:pt x="1792" y="344"/>
                  </a:lnTo>
                  <a:lnTo>
                    <a:pt x="1808" y="344"/>
                  </a:lnTo>
                  <a:lnTo>
                    <a:pt x="1808" y="360"/>
                  </a:lnTo>
                  <a:lnTo>
                    <a:pt x="1784" y="376"/>
                  </a:lnTo>
                  <a:lnTo>
                    <a:pt x="1760" y="384"/>
                  </a:lnTo>
                  <a:lnTo>
                    <a:pt x="1744" y="408"/>
                  </a:lnTo>
                  <a:lnTo>
                    <a:pt x="1736" y="416"/>
                  </a:lnTo>
                  <a:lnTo>
                    <a:pt x="1712" y="432"/>
                  </a:lnTo>
                  <a:lnTo>
                    <a:pt x="1696" y="448"/>
                  </a:lnTo>
                  <a:lnTo>
                    <a:pt x="1696" y="472"/>
                  </a:lnTo>
                  <a:lnTo>
                    <a:pt x="1712" y="528"/>
                  </a:lnTo>
                  <a:lnTo>
                    <a:pt x="1720" y="536"/>
                  </a:lnTo>
                  <a:lnTo>
                    <a:pt x="1720" y="536"/>
                  </a:lnTo>
                  <a:lnTo>
                    <a:pt x="1728" y="520"/>
                  </a:lnTo>
                  <a:lnTo>
                    <a:pt x="1736" y="496"/>
                  </a:lnTo>
                  <a:lnTo>
                    <a:pt x="1752" y="496"/>
                  </a:lnTo>
                  <a:lnTo>
                    <a:pt x="1752" y="496"/>
                  </a:lnTo>
                  <a:lnTo>
                    <a:pt x="1752" y="488"/>
                  </a:lnTo>
                  <a:lnTo>
                    <a:pt x="1768" y="480"/>
                  </a:lnTo>
                  <a:lnTo>
                    <a:pt x="1768" y="464"/>
                  </a:lnTo>
                  <a:lnTo>
                    <a:pt x="1784" y="448"/>
                  </a:lnTo>
                  <a:lnTo>
                    <a:pt x="1784" y="440"/>
                  </a:lnTo>
                  <a:lnTo>
                    <a:pt x="1784" y="432"/>
                  </a:lnTo>
                  <a:lnTo>
                    <a:pt x="1784" y="424"/>
                  </a:lnTo>
                  <a:lnTo>
                    <a:pt x="1792" y="400"/>
                  </a:lnTo>
                  <a:lnTo>
                    <a:pt x="1816" y="384"/>
                  </a:lnTo>
                  <a:lnTo>
                    <a:pt x="1840" y="384"/>
                  </a:lnTo>
                  <a:lnTo>
                    <a:pt x="1864" y="392"/>
                  </a:lnTo>
                  <a:lnTo>
                    <a:pt x="1880" y="392"/>
                  </a:lnTo>
                  <a:lnTo>
                    <a:pt x="1952" y="344"/>
                  </a:lnTo>
                  <a:lnTo>
                    <a:pt x="2000" y="344"/>
                  </a:lnTo>
                  <a:lnTo>
                    <a:pt x="2000" y="328"/>
                  </a:lnTo>
                  <a:lnTo>
                    <a:pt x="1976" y="312"/>
                  </a:lnTo>
                  <a:lnTo>
                    <a:pt x="1976" y="296"/>
                  </a:lnTo>
                  <a:lnTo>
                    <a:pt x="2008" y="288"/>
                  </a:lnTo>
                  <a:lnTo>
                    <a:pt x="2008" y="280"/>
                  </a:lnTo>
                  <a:lnTo>
                    <a:pt x="2008" y="280"/>
                  </a:lnTo>
                  <a:lnTo>
                    <a:pt x="2008" y="264"/>
                  </a:lnTo>
                  <a:lnTo>
                    <a:pt x="2032" y="264"/>
                  </a:lnTo>
                  <a:lnTo>
                    <a:pt x="2072" y="304"/>
                  </a:lnTo>
                  <a:lnTo>
                    <a:pt x="2088" y="304"/>
                  </a:lnTo>
                  <a:lnTo>
                    <a:pt x="2096" y="288"/>
                  </a:lnTo>
                  <a:lnTo>
                    <a:pt x="2104" y="280"/>
                  </a:lnTo>
                  <a:lnTo>
                    <a:pt x="2120" y="272"/>
                  </a:lnTo>
                  <a:lnTo>
                    <a:pt x="2128" y="272"/>
                  </a:lnTo>
                  <a:lnTo>
                    <a:pt x="2128" y="272"/>
                  </a:lnTo>
                  <a:lnTo>
                    <a:pt x="2120" y="256"/>
                  </a:lnTo>
                  <a:lnTo>
                    <a:pt x="2040" y="224"/>
                  </a:lnTo>
                  <a:lnTo>
                    <a:pt x="2000" y="208"/>
                  </a:lnTo>
                  <a:lnTo>
                    <a:pt x="1936" y="184"/>
                  </a:lnTo>
                  <a:lnTo>
                    <a:pt x="1880" y="184"/>
                  </a:lnTo>
                  <a:lnTo>
                    <a:pt x="1880" y="192"/>
                  </a:lnTo>
                  <a:lnTo>
                    <a:pt x="1880" y="192"/>
                  </a:lnTo>
                  <a:lnTo>
                    <a:pt x="1888" y="200"/>
                  </a:lnTo>
                  <a:lnTo>
                    <a:pt x="1888" y="208"/>
                  </a:lnTo>
                  <a:lnTo>
                    <a:pt x="1880" y="208"/>
                  </a:lnTo>
                  <a:lnTo>
                    <a:pt x="1856" y="192"/>
                  </a:lnTo>
                  <a:lnTo>
                    <a:pt x="1856" y="192"/>
                  </a:lnTo>
                  <a:lnTo>
                    <a:pt x="1752" y="184"/>
                  </a:lnTo>
                  <a:lnTo>
                    <a:pt x="1752" y="184"/>
                  </a:lnTo>
                  <a:lnTo>
                    <a:pt x="1744" y="160"/>
                  </a:lnTo>
                  <a:lnTo>
                    <a:pt x="1680" y="160"/>
                  </a:lnTo>
                  <a:lnTo>
                    <a:pt x="1656" y="160"/>
                  </a:lnTo>
                  <a:lnTo>
                    <a:pt x="1648" y="152"/>
                  </a:lnTo>
                  <a:lnTo>
                    <a:pt x="1640" y="136"/>
                  </a:lnTo>
                  <a:lnTo>
                    <a:pt x="1608" y="128"/>
                  </a:lnTo>
                  <a:lnTo>
                    <a:pt x="1560" y="120"/>
                  </a:lnTo>
                  <a:lnTo>
                    <a:pt x="1520" y="120"/>
                  </a:lnTo>
                  <a:lnTo>
                    <a:pt x="1504" y="136"/>
                  </a:lnTo>
                  <a:lnTo>
                    <a:pt x="1496" y="152"/>
                  </a:lnTo>
                  <a:lnTo>
                    <a:pt x="1496" y="152"/>
                  </a:lnTo>
                  <a:lnTo>
                    <a:pt x="1424" y="152"/>
                  </a:lnTo>
                  <a:lnTo>
                    <a:pt x="1424" y="152"/>
                  </a:lnTo>
                  <a:lnTo>
                    <a:pt x="1408" y="144"/>
                  </a:lnTo>
                  <a:lnTo>
                    <a:pt x="1400" y="144"/>
                  </a:lnTo>
                  <a:lnTo>
                    <a:pt x="1400" y="144"/>
                  </a:lnTo>
                  <a:lnTo>
                    <a:pt x="1400" y="160"/>
                  </a:lnTo>
                  <a:lnTo>
                    <a:pt x="1376" y="160"/>
                  </a:lnTo>
                  <a:lnTo>
                    <a:pt x="1360" y="136"/>
                  </a:lnTo>
                  <a:lnTo>
                    <a:pt x="1368" y="120"/>
                  </a:lnTo>
                  <a:lnTo>
                    <a:pt x="1368" y="120"/>
                  </a:lnTo>
                  <a:lnTo>
                    <a:pt x="1368" y="104"/>
                  </a:lnTo>
                  <a:lnTo>
                    <a:pt x="1344" y="96"/>
                  </a:lnTo>
                  <a:lnTo>
                    <a:pt x="1304" y="96"/>
                  </a:lnTo>
                  <a:lnTo>
                    <a:pt x="1304" y="96"/>
                  </a:lnTo>
                  <a:lnTo>
                    <a:pt x="1288" y="88"/>
                  </a:lnTo>
                  <a:lnTo>
                    <a:pt x="1288" y="112"/>
                  </a:lnTo>
                  <a:lnTo>
                    <a:pt x="1288" y="112"/>
                  </a:lnTo>
                  <a:lnTo>
                    <a:pt x="1240" y="112"/>
                  </a:lnTo>
                  <a:lnTo>
                    <a:pt x="1240" y="112"/>
                  </a:lnTo>
                  <a:lnTo>
                    <a:pt x="1216" y="104"/>
                  </a:lnTo>
                  <a:lnTo>
                    <a:pt x="1144" y="96"/>
                  </a:lnTo>
                  <a:lnTo>
                    <a:pt x="1144" y="80"/>
                  </a:lnTo>
                  <a:lnTo>
                    <a:pt x="1144" y="80"/>
                  </a:lnTo>
                  <a:lnTo>
                    <a:pt x="1120" y="96"/>
                  </a:lnTo>
                  <a:lnTo>
                    <a:pt x="1104" y="112"/>
                  </a:lnTo>
                  <a:lnTo>
                    <a:pt x="1096" y="112"/>
                  </a:lnTo>
                  <a:lnTo>
                    <a:pt x="1096" y="104"/>
                  </a:lnTo>
                  <a:lnTo>
                    <a:pt x="1096" y="104"/>
                  </a:lnTo>
                  <a:lnTo>
                    <a:pt x="1096" y="104"/>
                  </a:lnTo>
                  <a:lnTo>
                    <a:pt x="1136" y="80"/>
                  </a:lnTo>
                  <a:lnTo>
                    <a:pt x="1176" y="56"/>
                  </a:lnTo>
                  <a:lnTo>
                    <a:pt x="1176" y="40"/>
                  </a:lnTo>
                  <a:lnTo>
                    <a:pt x="1160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088" y="24"/>
                  </a:lnTo>
                  <a:lnTo>
                    <a:pt x="1088" y="24"/>
                  </a:lnTo>
                  <a:lnTo>
                    <a:pt x="1088" y="8"/>
                  </a:lnTo>
                  <a:lnTo>
                    <a:pt x="1072" y="0"/>
                  </a:lnTo>
                  <a:lnTo>
                    <a:pt x="1040" y="0"/>
                  </a:lnTo>
                  <a:lnTo>
                    <a:pt x="1024" y="16"/>
                  </a:lnTo>
                  <a:lnTo>
                    <a:pt x="1008" y="24"/>
                  </a:lnTo>
                  <a:lnTo>
                    <a:pt x="968" y="40"/>
                  </a:lnTo>
                  <a:lnTo>
                    <a:pt x="952" y="40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20" y="40"/>
                  </a:lnTo>
                  <a:lnTo>
                    <a:pt x="864" y="56"/>
                  </a:lnTo>
                  <a:lnTo>
                    <a:pt x="840" y="72"/>
                  </a:lnTo>
                  <a:lnTo>
                    <a:pt x="832" y="96"/>
                  </a:lnTo>
                  <a:lnTo>
                    <a:pt x="824" y="96"/>
                  </a:lnTo>
                  <a:lnTo>
                    <a:pt x="808" y="96"/>
                  </a:lnTo>
                  <a:lnTo>
                    <a:pt x="784" y="96"/>
                  </a:lnTo>
                  <a:lnTo>
                    <a:pt x="752" y="104"/>
                  </a:lnTo>
                  <a:lnTo>
                    <a:pt x="752" y="112"/>
                  </a:lnTo>
                  <a:lnTo>
                    <a:pt x="752" y="112"/>
                  </a:lnTo>
                  <a:lnTo>
                    <a:pt x="760" y="120"/>
                  </a:lnTo>
                  <a:lnTo>
                    <a:pt x="760" y="128"/>
                  </a:lnTo>
                  <a:lnTo>
                    <a:pt x="760" y="128"/>
                  </a:lnTo>
                  <a:lnTo>
                    <a:pt x="760" y="136"/>
                  </a:lnTo>
                  <a:lnTo>
                    <a:pt x="752" y="136"/>
                  </a:lnTo>
                  <a:lnTo>
                    <a:pt x="728" y="128"/>
                  </a:lnTo>
                  <a:lnTo>
                    <a:pt x="720" y="128"/>
                  </a:lnTo>
                  <a:lnTo>
                    <a:pt x="720" y="128"/>
                  </a:lnTo>
                  <a:lnTo>
                    <a:pt x="704" y="144"/>
                  </a:lnTo>
                  <a:lnTo>
                    <a:pt x="696" y="144"/>
                  </a:lnTo>
                  <a:lnTo>
                    <a:pt x="688" y="120"/>
                  </a:lnTo>
                  <a:lnTo>
                    <a:pt x="688" y="120"/>
                  </a:lnTo>
                  <a:lnTo>
                    <a:pt x="688" y="120"/>
                  </a:lnTo>
                  <a:lnTo>
                    <a:pt x="688" y="128"/>
                  </a:lnTo>
                  <a:lnTo>
                    <a:pt x="680" y="136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80" y="168"/>
                  </a:lnTo>
                  <a:lnTo>
                    <a:pt x="680" y="176"/>
                  </a:lnTo>
                  <a:lnTo>
                    <a:pt x="672" y="184"/>
                  </a:lnTo>
                  <a:lnTo>
                    <a:pt x="672" y="192"/>
                  </a:lnTo>
                  <a:lnTo>
                    <a:pt x="680" y="216"/>
                  </a:lnTo>
                  <a:lnTo>
                    <a:pt x="680" y="224"/>
                  </a:lnTo>
                  <a:lnTo>
                    <a:pt x="664" y="224"/>
                  </a:lnTo>
                  <a:lnTo>
                    <a:pt x="656" y="168"/>
                  </a:lnTo>
                  <a:lnTo>
                    <a:pt x="656" y="144"/>
                  </a:lnTo>
                  <a:lnTo>
                    <a:pt x="664" y="128"/>
                  </a:lnTo>
                  <a:lnTo>
                    <a:pt x="664" y="120"/>
                  </a:lnTo>
                  <a:lnTo>
                    <a:pt x="640" y="120"/>
                  </a:lnTo>
                  <a:lnTo>
                    <a:pt x="640" y="120"/>
                  </a:lnTo>
                  <a:lnTo>
                    <a:pt x="624" y="120"/>
                  </a:lnTo>
                  <a:lnTo>
                    <a:pt x="584" y="152"/>
                  </a:lnTo>
                  <a:lnTo>
                    <a:pt x="584" y="176"/>
                  </a:lnTo>
                  <a:lnTo>
                    <a:pt x="600" y="192"/>
                  </a:lnTo>
                  <a:lnTo>
                    <a:pt x="616" y="216"/>
                  </a:lnTo>
                  <a:lnTo>
                    <a:pt x="616" y="224"/>
                  </a:lnTo>
                  <a:lnTo>
                    <a:pt x="608" y="224"/>
                  </a:lnTo>
                  <a:lnTo>
                    <a:pt x="560" y="200"/>
                  </a:lnTo>
                  <a:lnTo>
                    <a:pt x="528" y="192"/>
                  </a:lnTo>
                  <a:lnTo>
                    <a:pt x="504" y="192"/>
                  </a:lnTo>
                  <a:lnTo>
                    <a:pt x="504" y="200"/>
                  </a:lnTo>
                  <a:lnTo>
                    <a:pt x="512" y="200"/>
                  </a:lnTo>
                  <a:lnTo>
                    <a:pt x="512" y="200"/>
                  </a:lnTo>
                  <a:lnTo>
                    <a:pt x="512" y="224"/>
                  </a:lnTo>
                  <a:lnTo>
                    <a:pt x="504" y="224"/>
                  </a:lnTo>
                  <a:lnTo>
                    <a:pt x="488" y="208"/>
                  </a:lnTo>
                  <a:lnTo>
                    <a:pt x="480" y="208"/>
                  </a:lnTo>
                  <a:lnTo>
                    <a:pt x="448" y="224"/>
                  </a:lnTo>
                  <a:lnTo>
                    <a:pt x="432" y="224"/>
                  </a:lnTo>
                  <a:lnTo>
                    <a:pt x="424" y="216"/>
                  </a:lnTo>
                  <a:lnTo>
                    <a:pt x="424" y="216"/>
                  </a:lnTo>
                  <a:lnTo>
                    <a:pt x="424" y="208"/>
                  </a:lnTo>
                  <a:lnTo>
                    <a:pt x="400" y="216"/>
                  </a:lnTo>
                  <a:lnTo>
                    <a:pt x="336" y="248"/>
                  </a:lnTo>
                  <a:lnTo>
                    <a:pt x="320" y="248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328" y="232"/>
                  </a:lnTo>
                  <a:lnTo>
                    <a:pt x="328" y="216"/>
                  </a:lnTo>
                  <a:lnTo>
                    <a:pt x="312" y="216"/>
                  </a:lnTo>
                  <a:lnTo>
                    <a:pt x="304" y="224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4" y="264"/>
                  </a:lnTo>
                  <a:lnTo>
                    <a:pt x="280" y="264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296"/>
                  </a:lnTo>
                  <a:lnTo>
                    <a:pt x="232" y="296"/>
                  </a:lnTo>
                  <a:lnTo>
                    <a:pt x="216" y="288"/>
                  </a:lnTo>
                  <a:lnTo>
                    <a:pt x="216" y="288"/>
                  </a:lnTo>
                  <a:lnTo>
                    <a:pt x="216" y="312"/>
                  </a:lnTo>
                  <a:lnTo>
                    <a:pt x="216" y="312"/>
                  </a:lnTo>
                  <a:lnTo>
                    <a:pt x="200" y="304"/>
                  </a:lnTo>
                  <a:lnTo>
                    <a:pt x="192" y="280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92" y="264"/>
                  </a:lnTo>
                  <a:lnTo>
                    <a:pt x="216" y="264"/>
                  </a:lnTo>
                  <a:lnTo>
                    <a:pt x="232" y="272"/>
                  </a:lnTo>
                  <a:lnTo>
                    <a:pt x="248" y="272"/>
                  </a:lnTo>
                  <a:lnTo>
                    <a:pt x="272" y="264"/>
                  </a:lnTo>
                  <a:lnTo>
                    <a:pt x="272" y="248"/>
                  </a:lnTo>
                  <a:lnTo>
                    <a:pt x="248" y="232"/>
                  </a:lnTo>
                  <a:lnTo>
                    <a:pt x="192" y="208"/>
                  </a:lnTo>
                  <a:lnTo>
                    <a:pt x="152" y="192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36" y="192"/>
                  </a:lnTo>
                  <a:lnTo>
                    <a:pt x="128" y="200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28" y="224"/>
                  </a:lnTo>
                  <a:lnTo>
                    <a:pt x="120" y="240"/>
                  </a:lnTo>
                  <a:lnTo>
                    <a:pt x="120" y="256"/>
                  </a:lnTo>
                  <a:lnTo>
                    <a:pt x="128" y="272"/>
                  </a:lnTo>
                  <a:lnTo>
                    <a:pt x="128" y="280"/>
                  </a:lnTo>
                  <a:lnTo>
                    <a:pt x="128" y="288"/>
                  </a:lnTo>
                  <a:lnTo>
                    <a:pt x="136" y="304"/>
                  </a:lnTo>
                  <a:lnTo>
                    <a:pt x="136" y="312"/>
                  </a:lnTo>
                  <a:lnTo>
                    <a:pt x="136" y="312"/>
                  </a:lnTo>
                  <a:lnTo>
                    <a:pt x="144" y="328"/>
                  </a:lnTo>
                  <a:lnTo>
                    <a:pt x="144" y="336"/>
                  </a:lnTo>
                  <a:lnTo>
                    <a:pt x="120" y="360"/>
                  </a:lnTo>
                  <a:lnTo>
                    <a:pt x="104" y="376"/>
                  </a:lnTo>
                  <a:lnTo>
                    <a:pt x="104" y="376"/>
                  </a:lnTo>
                  <a:lnTo>
                    <a:pt x="112" y="384"/>
                  </a:lnTo>
                  <a:lnTo>
                    <a:pt x="120" y="392"/>
                  </a:lnTo>
                  <a:lnTo>
                    <a:pt x="96" y="400"/>
                  </a:lnTo>
                  <a:lnTo>
                    <a:pt x="80" y="392"/>
                  </a:lnTo>
                  <a:lnTo>
                    <a:pt x="64" y="392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64" y="424"/>
                  </a:lnTo>
                  <a:lnTo>
                    <a:pt x="64" y="440"/>
                  </a:lnTo>
                  <a:lnTo>
                    <a:pt x="48" y="440"/>
                  </a:lnTo>
                  <a:lnTo>
                    <a:pt x="40" y="432"/>
                  </a:lnTo>
                  <a:lnTo>
                    <a:pt x="32" y="432"/>
                  </a:lnTo>
                  <a:lnTo>
                    <a:pt x="16" y="448"/>
                  </a:lnTo>
                  <a:lnTo>
                    <a:pt x="16" y="472"/>
                  </a:lnTo>
                  <a:lnTo>
                    <a:pt x="0" y="480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8" y="488"/>
                  </a:lnTo>
                  <a:lnTo>
                    <a:pt x="32" y="488"/>
                  </a:lnTo>
                  <a:lnTo>
                    <a:pt x="48" y="488"/>
                  </a:lnTo>
                  <a:lnTo>
                    <a:pt x="56" y="504"/>
                  </a:lnTo>
                  <a:lnTo>
                    <a:pt x="56" y="512"/>
                  </a:lnTo>
                  <a:lnTo>
                    <a:pt x="56" y="512"/>
                  </a:lnTo>
                  <a:lnTo>
                    <a:pt x="48" y="520"/>
                  </a:lnTo>
                  <a:lnTo>
                    <a:pt x="48" y="536"/>
                  </a:lnTo>
                  <a:lnTo>
                    <a:pt x="56" y="544"/>
                  </a:lnTo>
                  <a:lnTo>
                    <a:pt x="48" y="560"/>
                  </a:lnTo>
                  <a:lnTo>
                    <a:pt x="40" y="568"/>
                  </a:lnTo>
                  <a:lnTo>
                    <a:pt x="40" y="600"/>
                  </a:lnTo>
                  <a:lnTo>
                    <a:pt x="56" y="600"/>
                  </a:lnTo>
                  <a:lnTo>
                    <a:pt x="56" y="600"/>
                  </a:lnTo>
                  <a:lnTo>
                    <a:pt x="64" y="600"/>
                  </a:lnTo>
                  <a:lnTo>
                    <a:pt x="80" y="592"/>
                  </a:lnTo>
                  <a:lnTo>
                    <a:pt x="96" y="592"/>
                  </a:lnTo>
                  <a:lnTo>
                    <a:pt x="104" y="616"/>
                  </a:lnTo>
                  <a:lnTo>
                    <a:pt x="112" y="616"/>
                  </a:lnTo>
                  <a:lnTo>
                    <a:pt x="112" y="616"/>
                  </a:lnTo>
                  <a:lnTo>
                    <a:pt x="112" y="632"/>
                  </a:lnTo>
                  <a:lnTo>
                    <a:pt x="112" y="632"/>
                  </a:lnTo>
                  <a:lnTo>
                    <a:pt x="112" y="640"/>
                  </a:lnTo>
                  <a:lnTo>
                    <a:pt x="120" y="632"/>
                  </a:lnTo>
                  <a:lnTo>
                    <a:pt x="128" y="632"/>
                  </a:lnTo>
                  <a:lnTo>
                    <a:pt x="136" y="624"/>
                  </a:lnTo>
                  <a:lnTo>
                    <a:pt x="152" y="624"/>
                  </a:lnTo>
                  <a:lnTo>
                    <a:pt x="176" y="656"/>
                  </a:lnTo>
                  <a:lnTo>
                    <a:pt x="184" y="656"/>
                  </a:lnTo>
                  <a:lnTo>
                    <a:pt x="208" y="640"/>
                  </a:lnTo>
                  <a:lnTo>
                    <a:pt x="208" y="640"/>
                  </a:lnTo>
                  <a:lnTo>
                    <a:pt x="208" y="640"/>
                  </a:lnTo>
                  <a:lnTo>
                    <a:pt x="200" y="640"/>
                  </a:lnTo>
                  <a:lnTo>
                    <a:pt x="192" y="640"/>
                  </a:lnTo>
                  <a:lnTo>
                    <a:pt x="192" y="632"/>
                  </a:lnTo>
                  <a:lnTo>
                    <a:pt x="216" y="61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224" y="616"/>
                  </a:lnTo>
                  <a:lnTo>
                    <a:pt x="232" y="624"/>
                  </a:lnTo>
                  <a:lnTo>
                    <a:pt x="232" y="632"/>
                  </a:lnTo>
                  <a:lnTo>
                    <a:pt x="216" y="640"/>
                  </a:lnTo>
                  <a:lnTo>
                    <a:pt x="216" y="640"/>
                  </a:lnTo>
                  <a:lnTo>
                    <a:pt x="216" y="648"/>
                  </a:lnTo>
                  <a:lnTo>
                    <a:pt x="272" y="680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0" y="696"/>
                  </a:lnTo>
                  <a:lnTo>
                    <a:pt x="296" y="696"/>
                  </a:lnTo>
                  <a:lnTo>
                    <a:pt x="304" y="704"/>
                  </a:lnTo>
                  <a:lnTo>
                    <a:pt x="304" y="712"/>
                  </a:lnTo>
                  <a:lnTo>
                    <a:pt x="320" y="728"/>
                  </a:lnTo>
                  <a:lnTo>
                    <a:pt x="344" y="736"/>
                  </a:lnTo>
                  <a:lnTo>
                    <a:pt x="344" y="728"/>
                  </a:lnTo>
                  <a:lnTo>
                    <a:pt x="352" y="720"/>
                  </a:lnTo>
                  <a:lnTo>
                    <a:pt x="352" y="720"/>
                  </a:lnTo>
                  <a:lnTo>
                    <a:pt x="360" y="720"/>
                  </a:lnTo>
                  <a:lnTo>
                    <a:pt x="360" y="728"/>
                  </a:lnTo>
                  <a:lnTo>
                    <a:pt x="360" y="728"/>
                  </a:lnTo>
                  <a:lnTo>
                    <a:pt x="360" y="736"/>
                  </a:lnTo>
                  <a:lnTo>
                    <a:pt x="360" y="736"/>
                  </a:lnTo>
                  <a:lnTo>
                    <a:pt x="368" y="736"/>
                  </a:lnTo>
                  <a:lnTo>
                    <a:pt x="368" y="736"/>
                  </a:lnTo>
                  <a:lnTo>
                    <a:pt x="368" y="720"/>
                  </a:lnTo>
                  <a:lnTo>
                    <a:pt x="376" y="712"/>
                  </a:lnTo>
                  <a:lnTo>
                    <a:pt x="376" y="712"/>
                  </a:lnTo>
                  <a:lnTo>
                    <a:pt x="368" y="712"/>
                  </a:lnTo>
                  <a:lnTo>
                    <a:pt x="352" y="672"/>
                  </a:lnTo>
                  <a:lnTo>
                    <a:pt x="352" y="664"/>
                  </a:lnTo>
                  <a:lnTo>
                    <a:pt x="336" y="648"/>
                  </a:lnTo>
                  <a:lnTo>
                    <a:pt x="336" y="648"/>
                  </a:lnTo>
                  <a:lnTo>
                    <a:pt x="344" y="632"/>
                  </a:lnTo>
                  <a:lnTo>
                    <a:pt x="352" y="624"/>
                  </a:lnTo>
                  <a:lnTo>
                    <a:pt x="352" y="624"/>
                  </a:lnTo>
                  <a:lnTo>
                    <a:pt x="360" y="624"/>
                  </a:lnTo>
                  <a:lnTo>
                    <a:pt x="376" y="616"/>
                  </a:lnTo>
                  <a:lnTo>
                    <a:pt x="392" y="616"/>
                  </a:lnTo>
                  <a:lnTo>
                    <a:pt x="416" y="616"/>
                  </a:lnTo>
                  <a:lnTo>
                    <a:pt x="424" y="624"/>
                  </a:lnTo>
                  <a:lnTo>
                    <a:pt x="432" y="640"/>
                  </a:lnTo>
                  <a:lnTo>
                    <a:pt x="432" y="640"/>
                  </a:lnTo>
                  <a:lnTo>
                    <a:pt x="432" y="640"/>
                  </a:lnTo>
                  <a:lnTo>
                    <a:pt x="416" y="640"/>
                  </a:lnTo>
                  <a:lnTo>
                    <a:pt x="408" y="640"/>
                  </a:lnTo>
                  <a:lnTo>
                    <a:pt x="384" y="648"/>
                  </a:lnTo>
                  <a:lnTo>
                    <a:pt x="384" y="648"/>
                  </a:lnTo>
                  <a:lnTo>
                    <a:pt x="384" y="656"/>
                  </a:lnTo>
                  <a:lnTo>
                    <a:pt x="392" y="664"/>
                  </a:lnTo>
                  <a:lnTo>
                    <a:pt x="392" y="664"/>
                  </a:lnTo>
                  <a:lnTo>
                    <a:pt x="408" y="688"/>
                  </a:lnTo>
                  <a:lnTo>
                    <a:pt x="408" y="696"/>
                  </a:lnTo>
                  <a:lnTo>
                    <a:pt x="408" y="696"/>
                  </a:lnTo>
                  <a:lnTo>
                    <a:pt x="416" y="696"/>
                  </a:lnTo>
                  <a:lnTo>
                    <a:pt x="424" y="696"/>
                  </a:lnTo>
                  <a:lnTo>
                    <a:pt x="432" y="704"/>
                  </a:lnTo>
                  <a:lnTo>
                    <a:pt x="432" y="712"/>
                  </a:lnTo>
                  <a:lnTo>
                    <a:pt x="432" y="712"/>
                  </a:lnTo>
                  <a:lnTo>
                    <a:pt x="424" y="712"/>
                  </a:lnTo>
                  <a:lnTo>
                    <a:pt x="416" y="712"/>
                  </a:lnTo>
                  <a:lnTo>
                    <a:pt x="408" y="720"/>
                  </a:lnTo>
                  <a:lnTo>
                    <a:pt x="408" y="720"/>
                  </a:lnTo>
                  <a:lnTo>
                    <a:pt x="424" y="720"/>
                  </a:lnTo>
                  <a:lnTo>
                    <a:pt x="424" y="744"/>
                  </a:lnTo>
                  <a:lnTo>
                    <a:pt x="424" y="752"/>
                  </a:lnTo>
                  <a:lnTo>
                    <a:pt x="424" y="760"/>
                  </a:lnTo>
                  <a:lnTo>
                    <a:pt x="432" y="752"/>
                  </a:lnTo>
                  <a:lnTo>
                    <a:pt x="440" y="752"/>
                  </a:lnTo>
                  <a:lnTo>
                    <a:pt x="456" y="744"/>
                  </a:lnTo>
                  <a:lnTo>
                    <a:pt x="464" y="744"/>
                  </a:lnTo>
                  <a:lnTo>
                    <a:pt x="464" y="744"/>
                  </a:lnTo>
                  <a:lnTo>
                    <a:pt x="472" y="744"/>
                  </a:lnTo>
                  <a:lnTo>
                    <a:pt x="504" y="760"/>
                  </a:lnTo>
                  <a:lnTo>
                    <a:pt x="520" y="768"/>
                  </a:lnTo>
                  <a:lnTo>
                    <a:pt x="520" y="776"/>
                  </a:lnTo>
                  <a:lnTo>
                    <a:pt x="520" y="784"/>
                  </a:lnTo>
                  <a:lnTo>
                    <a:pt x="528" y="784"/>
                  </a:lnTo>
                  <a:lnTo>
                    <a:pt x="528" y="784"/>
                  </a:lnTo>
                  <a:lnTo>
                    <a:pt x="544" y="784"/>
                  </a:lnTo>
                  <a:lnTo>
                    <a:pt x="552" y="776"/>
                  </a:lnTo>
                  <a:lnTo>
                    <a:pt x="560" y="768"/>
                  </a:lnTo>
                  <a:lnTo>
                    <a:pt x="568" y="752"/>
                  </a:lnTo>
                  <a:lnTo>
                    <a:pt x="584" y="752"/>
                  </a:lnTo>
                  <a:lnTo>
                    <a:pt x="584" y="760"/>
                  </a:lnTo>
                  <a:lnTo>
                    <a:pt x="600" y="760"/>
                  </a:lnTo>
                  <a:lnTo>
                    <a:pt x="600" y="760"/>
                  </a:lnTo>
                  <a:lnTo>
                    <a:pt x="616" y="760"/>
                  </a:lnTo>
                  <a:lnTo>
                    <a:pt x="624" y="752"/>
                  </a:lnTo>
                  <a:lnTo>
                    <a:pt x="632" y="752"/>
                  </a:lnTo>
                  <a:lnTo>
                    <a:pt x="632" y="752"/>
                  </a:lnTo>
                  <a:lnTo>
                    <a:pt x="640" y="744"/>
                  </a:lnTo>
                  <a:lnTo>
                    <a:pt x="648" y="744"/>
                  </a:lnTo>
                  <a:lnTo>
                    <a:pt x="648" y="752"/>
                  </a:lnTo>
                  <a:lnTo>
                    <a:pt x="648" y="752"/>
                  </a:lnTo>
                  <a:lnTo>
                    <a:pt x="648" y="760"/>
                  </a:lnTo>
                  <a:lnTo>
                    <a:pt x="664" y="752"/>
                  </a:lnTo>
                  <a:lnTo>
                    <a:pt x="680" y="752"/>
                  </a:lnTo>
                  <a:lnTo>
                    <a:pt x="688" y="760"/>
                  </a:lnTo>
                  <a:lnTo>
                    <a:pt x="688" y="760"/>
                  </a:lnTo>
                  <a:lnTo>
                    <a:pt x="688" y="752"/>
                  </a:lnTo>
                  <a:lnTo>
                    <a:pt x="688" y="744"/>
                  </a:lnTo>
                  <a:lnTo>
                    <a:pt x="672" y="736"/>
                  </a:lnTo>
                  <a:lnTo>
                    <a:pt x="672" y="736"/>
                  </a:lnTo>
                  <a:lnTo>
                    <a:pt x="672" y="728"/>
                  </a:lnTo>
                  <a:lnTo>
                    <a:pt x="688" y="712"/>
                  </a:lnTo>
                  <a:lnTo>
                    <a:pt x="720" y="712"/>
                  </a:lnTo>
                  <a:lnTo>
                    <a:pt x="760" y="680"/>
                  </a:lnTo>
                  <a:lnTo>
                    <a:pt x="760" y="640"/>
                  </a:lnTo>
                  <a:lnTo>
                    <a:pt x="760" y="640"/>
                  </a:lnTo>
                  <a:lnTo>
                    <a:pt x="768" y="640"/>
                  </a:lnTo>
                  <a:lnTo>
                    <a:pt x="792" y="616"/>
                  </a:lnTo>
                  <a:lnTo>
                    <a:pt x="800" y="616"/>
                  </a:lnTo>
                  <a:lnTo>
                    <a:pt x="808" y="616"/>
                  </a:lnTo>
                  <a:lnTo>
                    <a:pt x="824" y="616"/>
                  </a:lnTo>
                  <a:lnTo>
                    <a:pt x="824" y="592"/>
                  </a:lnTo>
                  <a:lnTo>
                    <a:pt x="824" y="584"/>
                  </a:lnTo>
                  <a:lnTo>
                    <a:pt x="824" y="584"/>
                  </a:lnTo>
                  <a:lnTo>
                    <a:pt x="832" y="576"/>
                  </a:lnTo>
                  <a:lnTo>
                    <a:pt x="888" y="560"/>
                  </a:lnTo>
                  <a:lnTo>
                    <a:pt x="896" y="552"/>
                  </a:lnTo>
                  <a:lnTo>
                    <a:pt x="904" y="544"/>
                  </a:lnTo>
                  <a:lnTo>
                    <a:pt x="912" y="544"/>
                  </a:lnTo>
                  <a:lnTo>
                    <a:pt x="952" y="560"/>
                  </a:lnTo>
                  <a:lnTo>
                    <a:pt x="968" y="560"/>
                  </a:lnTo>
                  <a:lnTo>
                    <a:pt x="984" y="528"/>
                  </a:lnTo>
                  <a:lnTo>
                    <a:pt x="1000" y="528"/>
                  </a:lnTo>
                  <a:lnTo>
                    <a:pt x="1024" y="536"/>
                  </a:lnTo>
                  <a:lnTo>
                    <a:pt x="1032" y="552"/>
                  </a:lnTo>
                  <a:lnTo>
                    <a:pt x="1064" y="552"/>
                  </a:lnTo>
                  <a:lnTo>
                    <a:pt x="1080" y="552"/>
                  </a:lnTo>
                  <a:lnTo>
                    <a:pt x="1112" y="576"/>
                  </a:lnTo>
                  <a:lnTo>
                    <a:pt x="1136" y="576"/>
                  </a:lnTo>
                  <a:lnTo>
                    <a:pt x="1192" y="560"/>
                  </a:lnTo>
                  <a:lnTo>
                    <a:pt x="1208" y="560"/>
                  </a:lnTo>
                  <a:lnTo>
                    <a:pt x="1224" y="568"/>
                  </a:lnTo>
                  <a:lnTo>
                    <a:pt x="1248" y="560"/>
                  </a:lnTo>
                  <a:lnTo>
                    <a:pt x="1264" y="504"/>
                  </a:lnTo>
                  <a:lnTo>
                    <a:pt x="1320" y="504"/>
                  </a:lnTo>
                  <a:lnTo>
                    <a:pt x="1336" y="552"/>
                  </a:lnTo>
                  <a:lnTo>
                    <a:pt x="1352" y="568"/>
                  </a:lnTo>
                  <a:lnTo>
                    <a:pt x="1376" y="576"/>
                  </a:lnTo>
                  <a:lnTo>
                    <a:pt x="1384" y="592"/>
                  </a:lnTo>
                  <a:lnTo>
                    <a:pt x="1400" y="600"/>
                  </a:lnTo>
                  <a:lnTo>
                    <a:pt x="1408" y="600"/>
                  </a:lnTo>
                  <a:lnTo>
                    <a:pt x="1432" y="584"/>
                  </a:lnTo>
                  <a:lnTo>
                    <a:pt x="1440" y="584"/>
                  </a:lnTo>
                  <a:lnTo>
                    <a:pt x="1440" y="584"/>
                  </a:lnTo>
                  <a:lnTo>
                    <a:pt x="1440" y="600"/>
                  </a:lnTo>
                  <a:lnTo>
                    <a:pt x="1440" y="600"/>
                  </a:lnTo>
                  <a:lnTo>
                    <a:pt x="1432" y="600"/>
                  </a:lnTo>
                  <a:lnTo>
                    <a:pt x="1424" y="632"/>
                  </a:lnTo>
                  <a:lnTo>
                    <a:pt x="1400" y="640"/>
                  </a:lnTo>
                  <a:lnTo>
                    <a:pt x="1392" y="648"/>
                  </a:lnTo>
                  <a:lnTo>
                    <a:pt x="1392" y="648"/>
                  </a:lnTo>
                  <a:lnTo>
                    <a:pt x="1400" y="648"/>
                  </a:lnTo>
                  <a:lnTo>
                    <a:pt x="1400" y="664"/>
                  </a:lnTo>
                  <a:lnTo>
                    <a:pt x="1392" y="672"/>
                  </a:lnTo>
                  <a:lnTo>
                    <a:pt x="1392" y="6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5791191" y="2743159"/>
              <a:ext cx="1219198" cy="774688"/>
            </a:xfrm>
            <a:custGeom>
              <a:avLst/>
              <a:gdLst/>
              <a:ahLst/>
              <a:cxnLst>
                <a:cxn ang="0">
                  <a:pos x="568" y="296"/>
                </a:cxn>
                <a:cxn ang="0">
                  <a:pos x="608" y="256"/>
                </a:cxn>
                <a:cxn ang="0">
                  <a:pos x="600" y="248"/>
                </a:cxn>
                <a:cxn ang="0">
                  <a:pos x="576" y="256"/>
                </a:cxn>
                <a:cxn ang="0">
                  <a:pos x="552" y="232"/>
                </a:cxn>
                <a:cxn ang="0">
                  <a:pos x="592" y="200"/>
                </a:cxn>
                <a:cxn ang="0">
                  <a:pos x="600" y="224"/>
                </a:cxn>
                <a:cxn ang="0">
                  <a:pos x="624" y="216"/>
                </a:cxn>
                <a:cxn ang="0">
                  <a:pos x="648" y="232"/>
                </a:cxn>
                <a:cxn ang="0">
                  <a:pos x="664" y="248"/>
                </a:cxn>
                <a:cxn ang="0">
                  <a:pos x="656" y="264"/>
                </a:cxn>
                <a:cxn ang="0">
                  <a:pos x="656" y="280"/>
                </a:cxn>
                <a:cxn ang="0">
                  <a:pos x="664" y="296"/>
                </a:cxn>
                <a:cxn ang="0">
                  <a:pos x="696" y="280"/>
                </a:cxn>
                <a:cxn ang="0">
                  <a:pos x="672" y="216"/>
                </a:cxn>
                <a:cxn ang="0">
                  <a:pos x="704" y="184"/>
                </a:cxn>
                <a:cxn ang="0">
                  <a:pos x="720" y="144"/>
                </a:cxn>
                <a:cxn ang="0">
                  <a:pos x="752" y="128"/>
                </a:cxn>
                <a:cxn ang="0">
                  <a:pos x="768" y="80"/>
                </a:cxn>
                <a:cxn ang="0">
                  <a:pos x="712" y="80"/>
                </a:cxn>
                <a:cxn ang="0">
                  <a:pos x="672" y="56"/>
                </a:cxn>
                <a:cxn ang="0">
                  <a:pos x="592" y="0"/>
                </a:cxn>
                <a:cxn ang="0">
                  <a:pos x="512" y="56"/>
                </a:cxn>
                <a:cxn ang="0">
                  <a:pos x="384" y="48"/>
                </a:cxn>
                <a:cxn ang="0">
                  <a:pos x="312" y="24"/>
                </a:cxn>
                <a:cxn ang="0">
                  <a:pos x="232" y="40"/>
                </a:cxn>
                <a:cxn ang="0">
                  <a:pos x="152" y="80"/>
                </a:cxn>
                <a:cxn ang="0">
                  <a:pos x="136" y="112"/>
                </a:cxn>
                <a:cxn ang="0">
                  <a:pos x="88" y="136"/>
                </a:cxn>
                <a:cxn ang="0">
                  <a:pos x="16" y="208"/>
                </a:cxn>
                <a:cxn ang="0">
                  <a:pos x="16" y="240"/>
                </a:cxn>
                <a:cxn ang="0">
                  <a:pos x="32" y="264"/>
                </a:cxn>
                <a:cxn ang="0">
                  <a:pos x="56" y="280"/>
                </a:cxn>
                <a:cxn ang="0">
                  <a:pos x="88" y="288"/>
                </a:cxn>
                <a:cxn ang="0">
                  <a:pos x="72" y="312"/>
                </a:cxn>
                <a:cxn ang="0">
                  <a:pos x="64" y="328"/>
                </a:cxn>
                <a:cxn ang="0">
                  <a:pos x="112" y="352"/>
                </a:cxn>
                <a:cxn ang="0">
                  <a:pos x="136" y="376"/>
                </a:cxn>
                <a:cxn ang="0">
                  <a:pos x="152" y="384"/>
                </a:cxn>
                <a:cxn ang="0">
                  <a:pos x="192" y="384"/>
                </a:cxn>
                <a:cxn ang="0">
                  <a:pos x="208" y="376"/>
                </a:cxn>
                <a:cxn ang="0">
                  <a:pos x="256" y="368"/>
                </a:cxn>
                <a:cxn ang="0">
                  <a:pos x="272" y="368"/>
                </a:cxn>
                <a:cxn ang="0">
                  <a:pos x="280" y="360"/>
                </a:cxn>
                <a:cxn ang="0">
                  <a:pos x="320" y="392"/>
                </a:cxn>
                <a:cxn ang="0">
                  <a:pos x="304" y="440"/>
                </a:cxn>
                <a:cxn ang="0">
                  <a:pos x="328" y="456"/>
                </a:cxn>
                <a:cxn ang="0">
                  <a:pos x="352" y="464"/>
                </a:cxn>
                <a:cxn ang="0">
                  <a:pos x="352" y="464"/>
                </a:cxn>
                <a:cxn ang="0">
                  <a:pos x="376" y="456"/>
                </a:cxn>
                <a:cxn ang="0">
                  <a:pos x="416" y="448"/>
                </a:cxn>
                <a:cxn ang="0">
                  <a:pos x="448" y="472"/>
                </a:cxn>
                <a:cxn ang="0">
                  <a:pos x="448" y="488"/>
                </a:cxn>
                <a:cxn ang="0">
                  <a:pos x="496" y="464"/>
                </a:cxn>
                <a:cxn ang="0">
                  <a:pos x="512" y="456"/>
                </a:cxn>
                <a:cxn ang="0">
                  <a:pos x="560" y="432"/>
                </a:cxn>
                <a:cxn ang="0">
                  <a:pos x="584" y="392"/>
                </a:cxn>
                <a:cxn ang="0">
                  <a:pos x="600" y="336"/>
                </a:cxn>
                <a:cxn ang="0">
                  <a:pos x="584" y="304"/>
                </a:cxn>
              </a:cxnLst>
              <a:rect l="0" t="0" r="r" b="b"/>
              <a:pathLst>
                <a:path w="768" h="488">
                  <a:moveTo>
                    <a:pt x="584" y="304"/>
                  </a:moveTo>
                  <a:lnTo>
                    <a:pt x="584" y="296"/>
                  </a:lnTo>
                  <a:lnTo>
                    <a:pt x="584" y="296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84" y="280"/>
                  </a:lnTo>
                  <a:lnTo>
                    <a:pt x="584" y="272"/>
                  </a:lnTo>
                  <a:lnTo>
                    <a:pt x="608" y="256"/>
                  </a:lnTo>
                  <a:lnTo>
                    <a:pt x="608" y="256"/>
                  </a:lnTo>
                  <a:lnTo>
                    <a:pt x="608" y="256"/>
                  </a:lnTo>
                  <a:lnTo>
                    <a:pt x="600" y="256"/>
                  </a:lnTo>
                  <a:lnTo>
                    <a:pt x="600" y="248"/>
                  </a:lnTo>
                  <a:lnTo>
                    <a:pt x="592" y="248"/>
                  </a:lnTo>
                  <a:lnTo>
                    <a:pt x="584" y="248"/>
                  </a:lnTo>
                  <a:lnTo>
                    <a:pt x="584" y="256"/>
                  </a:lnTo>
                  <a:lnTo>
                    <a:pt x="576" y="256"/>
                  </a:lnTo>
                  <a:lnTo>
                    <a:pt x="568" y="256"/>
                  </a:lnTo>
                  <a:lnTo>
                    <a:pt x="568" y="248"/>
                  </a:lnTo>
                  <a:lnTo>
                    <a:pt x="552" y="240"/>
                  </a:lnTo>
                  <a:lnTo>
                    <a:pt x="552" y="232"/>
                  </a:lnTo>
                  <a:lnTo>
                    <a:pt x="560" y="224"/>
                  </a:lnTo>
                  <a:lnTo>
                    <a:pt x="576" y="224"/>
                  </a:lnTo>
                  <a:lnTo>
                    <a:pt x="584" y="216"/>
                  </a:lnTo>
                  <a:lnTo>
                    <a:pt x="592" y="200"/>
                  </a:lnTo>
                  <a:lnTo>
                    <a:pt x="608" y="200"/>
                  </a:lnTo>
                  <a:lnTo>
                    <a:pt x="608" y="208"/>
                  </a:lnTo>
                  <a:lnTo>
                    <a:pt x="608" y="208"/>
                  </a:lnTo>
                  <a:lnTo>
                    <a:pt x="600" y="224"/>
                  </a:lnTo>
                  <a:lnTo>
                    <a:pt x="600" y="232"/>
                  </a:lnTo>
                  <a:lnTo>
                    <a:pt x="600" y="232"/>
                  </a:lnTo>
                  <a:lnTo>
                    <a:pt x="600" y="232"/>
                  </a:lnTo>
                  <a:lnTo>
                    <a:pt x="624" y="216"/>
                  </a:lnTo>
                  <a:lnTo>
                    <a:pt x="640" y="224"/>
                  </a:lnTo>
                  <a:lnTo>
                    <a:pt x="648" y="224"/>
                  </a:lnTo>
                  <a:lnTo>
                    <a:pt x="648" y="224"/>
                  </a:lnTo>
                  <a:lnTo>
                    <a:pt x="648" y="232"/>
                  </a:lnTo>
                  <a:lnTo>
                    <a:pt x="640" y="240"/>
                  </a:lnTo>
                  <a:lnTo>
                    <a:pt x="640" y="248"/>
                  </a:lnTo>
                  <a:lnTo>
                    <a:pt x="648" y="248"/>
                  </a:lnTo>
                  <a:lnTo>
                    <a:pt x="664" y="248"/>
                  </a:lnTo>
                  <a:lnTo>
                    <a:pt x="664" y="256"/>
                  </a:lnTo>
                  <a:lnTo>
                    <a:pt x="656" y="256"/>
                  </a:lnTo>
                  <a:lnTo>
                    <a:pt x="656" y="256"/>
                  </a:lnTo>
                  <a:lnTo>
                    <a:pt x="656" y="264"/>
                  </a:lnTo>
                  <a:lnTo>
                    <a:pt x="656" y="264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56" y="280"/>
                  </a:lnTo>
                  <a:lnTo>
                    <a:pt x="656" y="288"/>
                  </a:lnTo>
                  <a:lnTo>
                    <a:pt x="656" y="296"/>
                  </a:lnTo>
                  <a:lnTo>
                    <a:pt x="656" y="296"/>
                  </a:lnTo>
                  <a:lnTo>
                    <a:pt x="664" y="296"/>
                  </a:lnTo>
                  <a:lnTo>
                    <a:pt x="672" y="288"/>
                  </a:lnTo>
                  <a:lnTo>
                    <a:pt x="672" y="288"/>
                  </a:lnTo>
                  <a:lnTo>
                    <a:pt x="688" y="288"/>
                  </a:lnTo>
                  <a:lnTo>
                    <a:pt x="696" y="280"/>
                  </a:lnTo>
                  <a:lnTo>
                    <a:pt x="696" y="248"/>
                  </a:lnTo>
                  <a:lnTo>
                    <a:pt x="672" y="224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80" y="216"/>
                  </a:lnTo>
                  <a:lnTo>
                    <a:pt x="696" y="208"/>
                  </a:lnTo>
                  <a:lnTo>
                    <a:pt x="704" y="184"/>
                  </a:lnTo>
                  <a:lnTo>
                    <a:pt x="720" y="168"/>
                  </a:lnTo>
                  <a:lnTo>
                    <a:pt x="728" y="160"/>
                  </a:lnTo>
                  <a:lnTo>
                    <a:pt x="728" y="144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36" y="136"/>
                  </a:lnTo>
                  <a:lnTo>
                    <a:pt x="752" y="128"/>
                  </a:lnTo>
                  <a:lnTo>
                    <a:pt x="760" y="96"/>
                  </a:lnTo>
                  <a:lnTo>
                    <a:pt x="768" y="96"/>
                  </a:lnTo>
                  <a:lnTo>
                    <a:pt x="768" y="80"/>
                  </a:lnTo>
                  <a:lnTo>
                    <a:pt x="768" y="80"/>
                  </a:lnTo>
                  <a:lnTo>
                    <a:pt x="760" y="80"/>
                  </a:lnTo>
                  <a:lnTo>
                    <a:pt x="736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688" y="64"/>
                  </a:lnTo>
                  <a:lnTo>
                    <a:pt x="672" y="56"/>
                  </a:lnTo>
                  <a:lnTo>
                    <a:pt x="672" y="56"/>
                  </a:lnTo>
                  <a:lnTo>
                    <a:pt x="664" y="40"/>
                  </a:lnTo>
                  <a:lnTo>
                    <a:pt x="648" y="0"/>
                  </a:lnTo>
                  <a:lnTo>
                    <a:pt x="592" y="0"/>
                  </a:lnTo>
                  <a:lnTo>
                    <a:pt x="568" y="64"/>
                  </a:lnTo>
                  <a:lnTo>
                    <a:pt x="552" y="64"/>
                  </a:lnTo>
                  <a:lnTo>
                    <a:pt x="536" y="56"/>
                  </a:lnTo>
                  <a:lnTo>
                    <a:pt x="512" y="56"/>
                  </a:lnTo>
                  <a:lnTo>
                    <a:pt x="464" y="72"/>
                  </a:lnTo>
                  <a:lnTo>
                    <a:pt x="440" y="72"/>
                  </a:lnTo>
                  <a:lnTo>
                    <a:pt x="408" y="48"/>
                  </a:lnTo>
                  <a:lnTo>
                    <a:pt x="384" y="48"/>
                  </a:lnTo>
                  <a:lnTo>
                    <a:pt x="360" y="48"/>
                  </a:lnTo>
                  <a:lnTo>
                    <a:pt x="352" y="32"/>
                  </a:lnTo>
                  <a:lnTo>
                    <a:pt x="328" y="24"/>
                  </a:lnTo>
                  <a:lnTo>
                    <a:pt x="312" y="24"/>
                  </a:lnTo>
                  <a:lnTo>
                    <a:pt x="296" y="56"/>
                  </a:lnTo>
                  <a:lnTo>
                    <a:pt x="272" y="56"/>
                  </a:lnTo>
                  <a:lnTo>
                    <a:pt x="240" y="40"/>
                  </a:lnTo>
                  <a:lnTo>
                    <a:pt x="232" y="40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160" y="72"/>
                  </a:lnTo>
                  <a:lnTo>
                    <a:pt x="152" y="80"/>
                  </a:lnTo>
                  <a:lnTo>
                    <a:pt x="152" y="80"/>
                  </a:lnTo>
                  <a:lnTo>
                    <a:pt x="152" y="96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8" y="112"/>
                  </a:lnTo>
                  <a:lnTo>
                    <a:pt x="120" y="112"/>
                  </a:lnTo>
                  <a:lnTo>
                    <a:pt x="104" y="136"/>
                  </a:lnTo>
                  <a:lnTo>
                    <a:pt x="88" y="136"/>
                  </a:lnTo>
                  <a:lnTo>
                    <a:pt x="88" y="136"/>
                  </a:lnTo>
                  <a:lnTo>
                    <a:pt x="88" y="176"/>
                  </a:lnTo>
                  <a:lnTo>
                    <a:pt x="48" y="208"/>
                  </a:lnTo>
                  <a:lnTo>
                    <a:pt x="16" y="208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0" y="272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64" y="272"/>
                  </a:lnTo>
                  <a:lnTo>
                    <a:pt x="72" y="272"/>
                  </a:lnTo>
                  <a:lnTo>
                    <a:pt x="88" y="280"/>
                  </a:lnTo>
                  <a:lnTo>
                    <a:pt x="88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64" y="336"/>
                  </a:lnTo>
                  <a:lnTo>
                    <a:pt x="64" y="344"/>
                  </a:lnTo>
                  <a:lnTo>
                    <a:pt x="80" y="344"/>
                  </a:lnTo>
                  <a:lnTo>
                    <a:pt x="112" y="352"/>
                  </a:lnTo>
                  <a:lnTo>
                    <a:pt x="120" y="360"/>
                  </a:lnTo>
                  <a:lnTo>
                    <a:pt x="128" y="368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44" y="376"/>
                  </a:lnTo>
                  <a:lnTo>
                    <a:pt x="144" y="376"/>
                  </a:lnTo>
                  <a:lnTo>
                    <a:pt x="152" y="384"/>
                  </a:lnTo>
                  <a:lnTo>
                    <a:pt x="160" y="384"/>
                  </a:lnTo>
                  <a:lnTo>
                    <a:pt x="176" y="384"/>
                  </a:lnTo>
                  <a:lnTo>
                    <a:pt x="184" y="384"/>
                  </a:lnTo>
                  <a:lnTo>
                    <a:pt x="192" y="384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200" y="384"/>
                  </a:lnTo>
                  <a:lnTo>
                    <a:pt x="208" y="376"/>
                  </a:lnTo>
                  <a:lnTo>
                    <a:pt x="224" y="384"/>
                  </a:lnTo>
                  <a:lnTo>
                    <a:pt x="240" y="384"/>
                  </a:lnTo>
                  <a:lnTo>
                    <a:pt x="248" y="376"/>
                  </a:lnTo>
                  <a:lnTo>
                    <a:pt x="256" y="368"/>
                  </a:lnTo>
                  <a:lnTo>
                    <a:pt x="264" y="368"/>
                  </a:lnTo>
                  <a:lnTo>
                    <a:pt x="264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88" y="368"/>
                  </a:lnTo>
                  <a:lnTo>
                    <a:pt x="304" y="376"/>
                  </a:lnTo>
                  <a:lnTo>
                    <a:pt x="312" y="384"/>
                  </a:lnTo>
                  <a:lnTo>
                    <a:pt x="320" y="392"/>
                  </a:lnTo>
                  <a:lnTo>
                    <a:pt x="320" y="408"/>
                  </a:lnTo>
                  <a:lnTo>
                    <a:pt x="304" y="424"/>
                  </a:lnTo>
                  <a:lnTo>
                    <a:pt x="304" y="432"/>
                  </a:lnTo>
                  <a:lnTo>
                    <a:pt x="304" y="440"/>
                  </a:lnTo>
                  <a:lnTo>
                    <a:pt x="312" y="432"/>
                  </a:lnTo>
                  <a:lnTo>
                    <a:pt x="320" y="432"/>
                  </a:lnTo>
                  <a:lnTo>
                    <a:pt x="320" y="448"/>
                  </a:lnTo>
                  <a:lnTo>
                    <a:pt x="328" y="456"/>
                  </a:lnTo>
                  <a:lnTo>
                    <a:pt x="336" y="464"/>
                  </a:lnTo>
                  <a:lnTo>
                    <a:pt x="344" y="464"/>
                  </a:lnTo>
                  <a:lnTo>
                    <a:pt x="344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72"/>
                  </a:lnTo>
                  <a:lnTo>
                    <a:pt x="352" y="472"/>
                  </a:lnTo>
                  <a:lnTo>
                    <a:pt x="352" y="464"/>
                  </a:lnTo>
                  <a:lnTo>
                    <a:pt x="352" y="456"/>
                  </a:lnTo>
                  <a:lnTo>
                    <a:pt x="352" y="456"/>
                  </a:lnTo>
                  <a:lnTo>
                    <a:pt x="368" y="456"/>
                  </a:lnTo>
                  <a:lnTo>
                    <a:pt x="376" y="456"/>
                  </a:lnTo>
                  <a:lnTo>
                    <a:pt x="384" y="456"/>
                  </a:lnTo>
                  <a:lnTo>
                    <a:pt x="392" y="448"/>
                  </a:lnTo>
                  <a:lnTo>
                    <a:pt x="400" y="448"/>
                  </a:lnTo>
                  <a:lnTo>
                    <a:pt x="416" y="448"/>
                  </a:lnTo>
                  <a:lnTo>
                    <a:pt x="416" y="464"/>
                  </a:lnTo>
                  <a:lnTo>
                    <a:pt x="432" y="472"/>
                  </a:lnTo>
                  <a:lnTo>
                    <a:pt x="432" y="472"/>
                  </a:lnTo>
                  <a:lnTo>
                    <a:pt x="448" y="472"/>
                  </a:lnTo>
                  <a:lnTo>
                    <a:pt x="448" y="472"/>
                  </a:lnTo>
                  <a:lnTo>
                    <a:pt x="448" y="472"/>
                  </a:lnTo>
                  <a:lnTo>
                    <a:pt x="448" y="480"/>
                  </a:lnTo>
                  <a:lnTo>
                    <a:pt x="448" y="488"/>
                  </a:lnTo>
                  <a:lnTo>
                    <a:pt x="456" y="480"/>
                  </a:lnTo>
                  <a:lnTo>
                    <a:pt x="472" y="472"/>
                  </a:lnTo>
                  <a:lnTo>
                    <a:pt x="488" y="464"/>
                  </a:lnTo>
                  <a:lnTo>
                    <a:pt x="496" y="464"/>
                  </a:lnTo>
                  <a:lnTo>
                    <a:pt x="496" y="464"/>
                  </a:lnTo>
                  <a:lnTo>
                    <a:pt x="504" y="456"/>
                  </a:lnTo>
                  <a:lnTo>
                    <a:pt x="504" y="456"/>
                  </a:lnTo>
                  <a:lnTo>
                    <a:pt x="512" y="456"/>
                  </a:lnTo>
                  <a:lnTo>
                    <a:pt x="528" y="456"/>
                  </a:lnTo>
                  <a:lnTo>
                    <a:pt x="544" y="440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8" y="408"/>
                  </a:lnTo>
                  <a:lnTo>
                    <a:pt x="584" y="392"/>
                  </a:lnTo>
                  <a:lnTo>
                    <a:pt x="592" y="384"/>
                  </a:lnTo>
                  <a:lnTo>
                    <a:pt x="592" y="376"/>
                  </a:lnTo>
                  <a:lnTo>
                    <a:pt x="600" y="360"/>
                  </a:lnTo>
                  <a:lnTo>
                    <a:pt x="600" y="336"/>
                  </a:lnTo>
                  <a:lnTo>
                    <a:pt x="592" y="320"/>
                  </a:lnTo>
                  <a:lnTo>
                    <a:pt x="592" y="312"/>
                  </a:lnTo>
                  <a:lnTo>
                    <a:pt x="584" y="312"/>
                  </a:lnTo>
                  <a:lnTo>
                    <a:pt x="584" y="304"/>
                  </a:lnTo>
                  <a:lnTo>
                    <a:pt x="584" y="304"/>
                  </a:lnTo>
                  <a:lnTo>
                    <a:pt x="584" y="3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2728909" y="3682946"/>
              <a:ext cx="927098" cy="1498577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64" y="48"/>
                </a:cxn>
                <a:cxn ang="0">
                  <a:pos x="120" y="8"/>
                </a:cxn>
                <a:cxn ang="0">
                  <a:pos x="128" y="16"/>
                </a:cxn>
                <a:cxn ang="0">
                  <a:pos x="128" y="32"/>
                </a:cxn>
                <a:cxn ang="0">
                  <a:pos x="144" y="16"/>
                </a:cxn>
                <a:cxn ang="0">
                  <a:pos x="168" y="16"/>
                </a:cxn>
                <a:cxn ang="0">
                  <a:pos x="192" y="32"/>
                </a:cxn>
                <a:cxn ang="0">
                  <a:pos x="240" y="24"/>
                </a:cxn>
                <a:cxn ang="0">
                  <a:pos x="256" y="48"/>
                </a:cxn>
                <a:cxn ang="0">
                  <a:pos x="288" y="72"/>
                </a:cxn>
                <a:cxn ang="0">
                  <a:pos x="344" y="88"/>
                </a:cxn>
                <a:cxn ang="0">
                  <a:pos x="376" y="104"/>
                </a:cxn>
                <a:cxn ang="0">
                  <a:pos x="400" y="144"/>
                </a:cxn>
                <a:cxn ang="0">
                  <a:pos x="392" y="184"/>
                </a:cxn>
                <a:cxn ang="0">
                  <a:pos x="416" y="168"/>
                </a:cxn>
                <a:cxn ang="0">
                  <a:pos x="464" y="192"/>
                </a:cxn>
                <a:cxn ang="0">
                  <a:pos x="496" y="192"/>
                </a:cxn>
                <a:cxn ang="0">
                  <a:pos x="552" y="224"/>
                </a:cxn>
                <a:cxn ang="0">
                  <a:pos x="584" y="264"/>
                </a:cxn>
                <a:cxn ang="0">
                  <a:pos x="528" y="368"/>
                </a:cxn>
                <a:cxn ang="0">
                  <a:pos x="504" y="432"/>
                </a:cxn>
                <a:cxn ang="0">
                  <a:pos x="464" y="456"/>
                </a:cxn>
                <a:cxn ang="0">
                  <a:pos x="416" y="504"/>
                </a:cxn>
                <a:cxn ang="0">
                  <a:pos x="376" y="568"/>
                </a:cxn>
                <a:cxn ang="0">
                  <a:pos x="320" y="616"/>
                </a:cxn>
                <a:cxn ang="0">
                  <a:pos x="304" y="624"/>
                </a:cxn>
                <a:cxn ang="0">
                  <a:pos x="296" y="672"/>
                </a:cxn>
                <a:cxn ang="0">
                  <a:pos x="240" y="680"/>
                </a:cxn>
                <a:cxn ang="0">
                  <a:pos x="240" y="712"/>
                </a:cxn>
                <a:cxn ang="0">
                  <a:pos x="216" y="728"/>
                </a:cxn>
                <a:cxn ang="0">
                  <a:pos x="208" y="728"/>
                </a:cxn>
                <a:cxn ang="0">
                  <a:pos x="208" y="768"/>
                </a:cxn>
                <a:cxn ang="0">
                  <a:pos x="184" y="824"/>
                </a:cxn>
                <a:cxn ang="0">
                  <a:pos x="160" y="880"/>
                </a:cxn>
                <a:cxn ang="0">
                  <a:pos x="208" y="928"/>
                </a:cxn>
                <a:cxn ang="0">
                  <a:pos x="168" y="944"/>
                </a:cxn>
                <a:cxn ang="0">
                  <a:pos x="128" y="920"/>
                </a:cxn>
                <a:cxn ang="0">
                  <a:pos x="112" y="912"/>
                </a:cxn>
                <a:cxn ang="0">
                  <a:pos x="96" y="888"/>
                </a:cxn>
                <a:cxn ang="0">
                  <a:pos x="88" y="864"/>
                </a:cxn>
                <a:cxn ang="0">
                  <a:pos x="88" y="792"/>
                </a:cxn>
                <a:cxn ang="0">
                  <a:pos x="104" y="784"/>
                </a:cxn>
                <a:cxn ang="0">
                  <a:pos x="112" y="720"/>
                </a:cxn>
                <a:cxn ang="0">
                  <a:pos x="104" y="688"/>
                </a:cxn>
                <a:cxn ang="0">
                  <a:pos x="112" y="632"/>
                </a:cxn>
                <a:cxn ang="0">
                  <a:pos x="128" y="560"/>
                </a:cxn>
                <a:cxn ang="0">
                  <a:pos x="136" y="496"/>
                </a:cxn>
                <a:cxn ang="0">
                  <a:pos x="144" y="408"/>
                </a:cxn>
                <a:cxn ang="0">
                  <a:pos x="64" y="344"/>
                </a:cxn>
                <a:cxn ang="0">
                  <a:pos x="40" y="280"/>
                </a:cxn>
                <a:cxn ang="0">
                  <a:pos x="0" y="216"/>
                </a:cxn>
                <a:cxn ang="0">
                  <a:pos x="16" y="192"/>
                </a:cxn>
                <a:cxn ang="0">
                  <a:pos x="16" y="152"/>
                </a:cxn>
                <a:cxn ang="0">
                  <a:pos x="56" y="112"/>
                </a:cxn>
              </a:cxnLst>
              <a:rect l="0" t="0" r="r" b="b"/>
              <a:pathLst>
                <a:path w="584" h="944">
                  <a:moveTo>
                    <a:pt x="48" y="104"/>
                  </a:moveTo>
                  <a:lnTo>
                    <a:pt x="48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72" y="40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28" y="32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76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2" y="32"/>
                  </a:lnTo>
                  <a:lnTo>
                    <a:pt x="216" y="32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2" y="24"/>
                  </a:lnTo>
                  <a:lnTo>
                    <a:pt x="232" y="32"/>
                  </a:lnTo>
                  <a:lnTo>
                    <a:pt x="240" y="32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80" y="64"/>
                  </a:lnTo>
                  <a:lnTo>
                    <a:pt x="288" y="72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296" y="80"/>
                  </a:lnTo>
                  <a:lnTo>
                    <a:pt x="320" y="88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52" y="88"/>
                  </a:lnTo>
                  <a:lnTo>
                    <a:pt x="352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76" y="104"/>
                  </a:lnTo>
                  <a:lnTo>
                    <a:pt x="384" y="112"/>
                  </a:lnTo>
                  <a:lnTo>
                    <a:pt x="384" y="112"/>
                  </a:lnTo>
                  <a:lnTo>
                    <a:pt x="384" y="112"/>
                  </a:lnTo>
                  <a:lnTo>
                    <a:pt x="392" y="128"/>
                  </a:lnTo>
                  <a:lnTo>
                    <a:pt x="392" y="136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2" y="152"/>
                  </a:lnTo>
                  <a:lnTo>
                    <a:pt x="376" y="160"/>
                  </a:lnTo>
                  <a:lnTo>
                    <a:pt x="376" y="168"/>
                  </a:lnTo>
                  <a:lnTo>
                    <a:pt x="392" y="176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08" y="184"/>
                  </a:lnTo>
                  <a:lnTo>
                    <a:pt x="416" y="168"/>
                  </a:lnTo>
                  <a:lnTo>
                    <a:pt x="424" y="168"/>
                  </a:lnTo>
                  <a:lnTo>
                    <a:pt x="432" y="168"/>
                  </a:lnTo>
                  <a:lnTo>
                    <a:pt x="440" y="168"/>
                  </a:lnTo>
                  <a:lnTo>
                    <a:pt x="464" y="184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72" y="192"/>
                  </a:lnTo>
                  <a:lnTo>
                    <a:pt x="480" y="192"/>
                  </a:lnTo>
                  <a:lnTo>
                    <a:pt x="496" y="192"/>
                  </a:lnTo>
                  <a:lnTo>
                    <a:pt x="496" y="192"/>
                  </a:lnTo>
                  <a:lnTo>
                    <a:pt x="512" y="192"/>
                  </a:lnTo>
                  <a:lnTo>
                    <a:pt x="520" y="192"/>
                  </a:lnTo>
                  <a:lnTo>
                    <a:pt x="528" y="200"/>
                  </a:lnTo>
                  <a:lnTo>
                    <a:pt x="536" y="208"/>
                  </a:lnTo>
                  <a:lnTo>
                    <a:pt x="552" y="224"/>
                  </a:lnTo>
                  <a:lnTo>
                    <a:pt x="560" y="224"/>
                  </a:lnTo>
                  <a:lnTo>
                    <a:pt x="568" y="224"/>
                  </a:lnTo>
                  <a:lnTo>
                    <a:pt x="568" y="224"/>
                  </a:lnTo>
                  <a:lnTo>
                    <a:pt x="576" y="224"/>
                  </a:lnTo>
                  <a:lnTo>
                    <a:pt x="584" y="224"/>
                  </a:lnTo>
                  <a:lnTo>
                    <a:pt x="584" y="264"/>
                  </a:lnTo>
                  <a:lnTo>
                    <a:pt x="568" y="288"/>
                  </a:lnTo>
                  <a:lnTo>
                    <a:pt x="552" y="304"/>
                  </a:lnTo>
                  <a:lnTo>
                    <a:pt x="536" y="320"/>
                  </a:lnTo>
                  <a:lnTo>
                    <a:pt x="528" y="328"/>
                  </a:lnTo>
                  <a:lnTo>
                    <a:pt x="536" y="344"/>
                  </a:lnTo>
                  <a:lnTo>
                    <a:pt x="528" y="368"/>
                  </a:lnTo>
                  <a:lnTo>
                    <a:pt x="528" y="376"/>
                  </a:lnTo>
                  <a:lnTo>
                    <a:pt x="528" y="376"/>
                  </a:lnTo>
                  <a:lnTo>
                    <a:pt x="520" y="384"/>
                  </a:lnTo>
                  <a:lnTo>
                    <a:pt x="520" y="400"/>
                  </a:lnTo>
                  <a:lnTo>
                    <a:pt x="520" y="408"/>
                  </a:lnTo>
                  <a:lnTo>
                    <a:pt x="504" y="432"/>
                  </a:lnTo>
                  <a:lnTo>
                    <a:pt x="504" y="432"/>
                  </a:lnTo>
                  <a:lnTo>
                    <a:pt x="504" y="440"/>
                  </a:lnTo>
                  <a:lnTo>
                    <a:pt x="504" y="440"/>
                  </a:lnTo>
                  <a:lnTo>
                    <a:pt x="496" y="448"/>
                  </a:lnTo>
                  <a:lnTo>
                    <a:pt x="472" y="448"/>
                  </a:lnTo>
                  <a:lnTo>
                    <a:pt x="464" y="456"/>
                  </a:lnTo>
                  <a:lnTo>
                    <a:pt x="456" y="464"/>
                  </a:lnTo>
                  <a:lnTo>
                    <a:pt x="432" y="464"/>
                  </a:lnTo>
                  <a:lnTo>
                    <a:pt x="424" y="480"/>
                  </a:lnTo>
                  <a:lnTo>
                    <a:pt x="416" y="488"/>
                  </a:lnTo>
                  <a:lnTo>
                    <a:pt x="416" y="496"/>
                  </a:lnTo>
                  <a:lnTo>
                    <a:pt x="416" y="504"/>
                  </a:lnTo>
                  <a:lnTo>
                    <a:pt x="416" y="520"/>
                  </a:lnTo>
                  <a:lnTo>
                    <a:pt x="416" y="520"/>
                  </a:lnTo>
                  <a:lnTo>
                    <a:pt x="400" y="528"/>
                  </a:lnTo>
                  <a:lnTo>
                    <a:pt x="392" y="544"/>
                  </a:lnTo>
                  <a:lnTo>
                    <a:pt x="392" y="552"/>
                  </a:lnTo>
                  <a:lnTo>
                    <a:pt x="376" y="568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0" y="600"/>
                  </a:lnTo>
                  <a:lnTo>
                    <a:pt x="344" y="616"/>
                  </a:lnTo>
                  <a:lnTo>
                    <a:pt x="328" y="616"/>
                  </a:lnTo>
                  <a:lnTo>
                    <a:pt x="320" y="616"/>
                  </a:lnTo>
                  <a:lnTo>
                    <a:pt x="304" y="608"/>
                  </a:lnTo>
                  <a:lnTo>
                    <a:pt x="288" y="608"/>
                  </a:lnTo>
                  <a:lnTo>
                    <a:pt x="288" y="616"/>
                  </a:lnTo>
                  <a:lnTo>
                    <a:pt x="296" y="616"/>
                  </a:lnTo>
                  <a:lnTo>
                    <a:pt x="296" y="616"/>
                  </a:lnTo>
                  <a:lnTo>
                    <a:pt x="304" y="624"/>
                  </a:lnTo>
                  <a:lnTo>
                    <a:pt x="304" y="640"/>
                  </a:lnTo>
                  <a:lnTo>
                    <a:pt x="312" y="640"/>
                  </a:lnTo>
                  <a:lnTo>
                    <a:pt x="312" y="640"/>
                  </a:lnTo>
                  <a:lnTo>
                    <a:pt x="312" y="648"/>
                  </a:lnTo>
                  <a:lnTo>
                    <a:pt x="304" y="656"/>
                  </a:lnTo>
                  <a:lnTo>
                    <a:pt x="296" y="672"/>
                  </a:lnTo>
                  <a:lnTo>
                    <a:pt x="272" y="672"/>
                  </a:lnTo>
                  <a:lnTo>
                    <a:pt x="272" y="672"/>
                  </a:lnTo>
                  <a:lnTo>
                    <a:pt x="264" y="672"/>
                  </a:lnTo>
                  <a:lnTo>
                    <a:pt x="256" y="672"/>
                  </a:lnTo>
                  <a:lnTo>
                    <a:pt x="248" y="672"/>
                  </a:lnTo>
                  <a:lnTo>
                    <a:pt x="240" y="680"/>
                  </a:lnTo>
                  <a:lnTo>
                    <a:pt x="240" y="688"/>
                  </a:lnTo>
                  <a:lnTo>
                    <a:pt x="240" y="696"/>
                  </a:lnTo>
                  <a:lnTo>
                    <a:pt x="240" y="696"/>
                  </a:lnTo>
                  <a:lnTo>
                    <a:pt x="240" y="704"/>
                  </a:lnTo>
                  <a:lnTo>
                    <a:pt x="240" y="704"/>
                  </a:lnTo>
                  <a:lnTo>
                    <a:pt x="240" y="712"/>
                  </a:lnTo>
                  <a:lnTo>
                    <a:pt x="224" y="712"/>
                  </a:lnTo>
                  <a:lnTo>
                    <a:pt x="216" y="704"/>
                  </a:lnTo>
                  <a:lnTo>
                    <a:pt x="208" y="704"/>
                  </a:lnTo>
                  <a:lnTo>
                    <a:pt x="208" y="712"/>
                  </a:lnTo>
                  <a:lnTo>
                    <a:pt x="216" y="728"/>
                  </a:lnTo>
                  <a:lnTo>
                    <a:pt x="216" y="728"/>
                  </a:lnTo>
                  <a:lnTo>
                    <a:pt x="224" y="728"/>
                  </a:lnTo>
                  <a:lnTo>
                    <a:pt x="224" y="728"/>
                  </a:lnTo>
                  <a:lnTo>
                    <a:pt x="224" y="736"/>
                  </a:lnTo>
                  <a:lnTo>
                    <a:pt x="216" y="728"/>
                  </a:lnTo>
                  <a:lnTo>
                    <a:pt x="208" y="728"/>
                  </a:lnTo>
                  <a:lnTo>
                    <a:pt x="208" y="728"/>
                  </a:lnTo>
                  <a:lnTo>
                    <a:pt x="208" y="736"/>
                  </a:lnTo>
                  <a:lnTo>
                    <a:pt x="216" y="736"/>
                  </a:lnTo>
                  <a:lnTo>
                    <a:pt x="216" y="736"/>
                  </a:lnTo>
                  <a:lnTo>
                    <a:pt x="208" y="744"/>
                  </a:lnTo>
                  <a:lnTo>
                    <a:pt x="208" y="760"/>
                  </a:lnTo>
                  <a:lnTo>
                    <a:pt x="208" y="768"/>
                  </a:lnTo>
                  <a:lnTo>
                    <a:pt x="192" y="768"/>
                  </a:lnTo>
                  <a:lnTo>
                    <a:pt x="176" y="776"/>
                  </a:lnTo>
                  <a:lnTo>
                    <a:pt x="176" y="792"/>
                  </a:lnTo>
                  <a:lnTo>
                    <a:pt x="200" y="800"/>
                  </a:lnTo>
                  <a:lnTo>
                    <a:pt x="200" y="816"/>
                  </a:lnTo>
                  <a:lnTo>
                    <a:pt x="184" y="824"/>
                  </a:lnTo>
                  <a:lnTo>
                    <a:pt x="184" y="832"/>
                  </a:lnTo>
                  <a:lnTo>
                    <a:pt x="184" y="832"/>
                  </a:lnTo>
                  <a:lnTo>
                    <a:pt x="184" y="840"/>
                  </a:lnTo>
                  <a:lnTo>
                    <a:pt x="168" y="848"/>
                  </a:lnTo>
                  <a:lnTo>
                    <a:pt x="160" y="856"/>
                  </a:lnTo>
                  <a:lnTo>
                    <a:pt x="160" y="880"/>
                  </a:lnTo>
                  <a:lnTo>
                    <a:pt x="168" y="880"/>
                  </a:lnTo>
                  <a:lnTo>
                    <a:pt x="176" y="912"/>
                  </a:lnTo>
                  <a:lnTo>
                    <a:pt x="184" y="920"/>
                  </a:lnTo>
                  <a:lnTo>
                    <a:pt x="200" y="928"/>
                  </a:lnTo>
                  <a:lnTo>
                    <a:pt x="208" y="928"/>
                  </a:lnTo>
                  <a:lnTo>
                    <a:pt x="208" y="928"/>
                  </a:lnTo>
                  <a:lnTo>
                    <a:pt x="200" y="928"/>
                  </a:lnTo>
                  <a:lnTo>
                    <a:pt x="184" y="936"/>
                  </a:lnTo>
                  <a:lnTo>
                    <a:pt x="184" y="944"/>
                  </a:lnTo>
                  <a:lnTo>
                    <a:pt x="176" y="944"/>
                  </a:lnTo>
                  <a:lnTo>
                    <a:pt x="176" y="944"/>
                  </a:lnTo>
                  <a:lnTo>
                    <a:pt x="168" y="944"/>
                  </a:lnTo>
                  <a:lnTo>
                    <a:pt x="160" y="944"/>
                  </a:lnTo>
                  <a:lnTo>
                    <a:pt x="152" y="944"/>
                  </a:lnTo>
                  <a:lnTo>
                    <a:pt x="152" y="928"/>
                  </a:lnTo>
                  <a:lnTo>
                    <a:pt x="144" y="928"/>
                  </a:lnTo>
                  <a:lnTo>
                    <a:pt x="128" y="920"/>
                  </a:lnTo>
                  <a:lnTo>
                    <a:pt x="128" y="920"/>
                  </a:lnTo>
                  <a:lnTo>
                    <a:pt x="128" y="920"/>
                  </a:lnTo>
                  <a:lnTo>
                    <a:pt x="120" y="920"/>
                  </a:lnTo>
                  <a:lnTo>
                    <a:pt x="120" y="920"/>
                  </a:lnTo>
                  <a:lnTo>
                    <a:pt x="120" y="912"/>
                  </a:lnTo>
                  <a:lnTo>
                    <a:pt x="120" y="912"/>
                  </a:lnTo>
                  <a:lnTo>
                    <a:pt x="112" y="912"/>
                  </a:lnTo>
                  <a:lnTo>
                    <a:pt x="96" y="904"/>
                  </a:lnTo>
                  <a:lnTo>
                    <a:pt x="96" y="896"/>
                  </a:lnTo>
                  <a:lnTo>
                    <a:pt x="88" y="896"/>
                  </a:lnTo>
                  <a:lnTo>
                    <a:pt x="88" y="896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0"/>
                  </a:lnTo>
                  <a:lnTo>
                    <a:pt x="96" y="872"/>
                  </a:lnTo>
                  <a:lnTo>
                    <a:pt x="88" y="864"/>
                  </a:lnTo>
                  <a:lnTo>
                    <a:pt x="88" y="864"/>
                  </a:lnTo>
                  <a:lnTo>
                    <a:pt x="88" y="856"/>
                  </a:lnTo>
                  <a:lnTo>
                    <a:pt x="88" y="848"/>
                  </a:lnTo>
                  <a:lnTo>
                    <a:pt x="80" y="824"/>
                  </a:lnTo>
                  <a:lnTo>
                    <a:pt x="80" y="816"/>
                  </a:lnTo>
                  <a:lnTo>
                    <a:pt x="88" y="808"/>
                  </a:lnTo>
                  <a:lnTo>
                    <a:pt x="88" y="792"/>
                  </a:lnTo>
                  <a:lnTo>
                    <a:pt x="88" y="792"/>
                  </a:lnTo>
                  <a:lnTo>
                    <a:pt x="88" y="784"/>
                  </a:lnTo>
                  <a:lnTo>
                    <a:pt x="88" y="776"/>
                  </a:lnTo>
                  <a:lnTo>
                    <a:pt x="96" y="776"/>
                  </a:lnTo>
                  <a:lnTo>
                    <a:pt x="96" y="784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04" y="720"/>
                  </a:lnTo>
                  <a:lnTo>
                    <a:pt x="96" y="720"/>
                  </a:lnTo>
                  <a:lnTo>
                    <a:pt x="104" y="696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80"/>
                  </a:lnTo>
                  <a:lnTo>
                    <a:pt x="104" y="680"/>
                  </a:lnTo>
                  <a:lnTo>
                    <a:pt x="104" y="680"/>
                  </a:lnTo>
                  <a:lnTo>
                    <a:pt x="104" y="656"/>
                  </a:lnTo>
                  <a:lnTo>
                    <a:pt x="112" y="648"/>
                  </a:lnTo>
                  <a:lnTo>
                    <a:pt x="112" y="632"/>
                  </a:lnTo>
                  <a:lnTo>
                    <a:pt x="120" y="624"/>
                  </a:lnTo>
                  <a:lnTo>
                    <a:pt x="120" y="624"/>
                  </a:lnTo>
                  <a:lnTo>
                    <a:pt x="120" y="624"/>
                  </a:lnTo>
                  <a:lnTo>
                    <a:pt x="120" y="608"/>
                  </a:lnTo>
                  <a:lnTo>
                    <a:pt x="128" y="592"/>
                  </a:lnTo>
                  <a:lnTo>
                    <a:pt x="128" y="560"/>
                  </a:lnTo>
                  <a:lnTo>
                    <a:pt x="128" y="560"/>
                  </a:lnTo>
                  <a:lnTo>
                    <a:pt x="128" y="544"/>
                  </a:lnTo>
                  <a:lnTo>
                    <a:pt x="128" y="528"/>
                  </a:lnTo>
                  <a:lnTo>
                    <a:pt x="136" y="504"/>
                  </a:lnTo>
                  <a:lnTo>
                    <a:pt x="136" y="496"/>
                  </a:lnTo>
                  <a:lnTo>
                    <a:pt x="136" y="496"/>
                  </a:lnTo>
                  <a:lnTo>
                    <a:pt x="144" y="480"/>
                  </a:lnTo>
                  <a:lnTo>
                    <a:pt x="144" y="456"/>
                  </a:lnTo>
                  <a:lnTo>
                    <a:pt x="144" y="456"/>
                  </a:lnTo>
                  <a:lnTo>
                    <a:pt x="144" y="440"/>
                  </a:lnTo>
                  <a:lnTo>
                    <a:pt x="144" y="424"/>
                  </a:lnTo>
                  <a:lnTo>
                    <a:pt x="144" y="408"/>
                  </a:lnTo>
                  <a:lnTo>
                    <a:pt x="136" y="384"/>
                  </a:lnTo>
                  <a:lnTo>
                    <a:pt x="112" y="376"/>
                  </a:lnTo>
                  <a:lnTo>
                    <a:pt x="104" y="368"/>
                  </a:lnTo>
                  <a:lnTo>
                    <a:pt x="88" y="360"/>
                  </a:lnTo>
                  <a:lnTo>
                    <a:pt x="72" y="352"/>
                  </a:lnTo>
                  <a:lnTo>
                    <a:pt x="64" y="344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64" y="328"/>
                  </a:lnTo>
                  <a:lnTo>
                    <a:pt x="56" y="320"/>
                  </a:lnTo>
                  <a:lnTo>
                    <a:pt x="48" y="304"/>
                  </a:lnTo>
                  <a:lnTo>
                    <a:pt x="40" y="280"/>
                  </a:lnTo>
                  <a:lnTo>
                    <a:pt x="24" y="264"/>
                  </a:lnTo>
                  <a:lnTo>
                    <a:pt x="24" y="256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16"/>
                  </a:lnTo>
                  <a:lnTo>
                    <a:pt x="8" y="208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8" y="176"/>
                  </a:lnTo>
                  <a:lnTo>
                    <a:pt x="16" y="160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40" y="128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1878010" y="2857458"/>
              <a:ext cx="1142998" cy="571491"/>
            </a:xfrm>
            <a:custGeom>
              <a:avLst/>
              <a:gdLst/>
              <a:ahLst/>
              <a:cxnLst>
                <a:cxn ang="0">
                  <a:pos x="544" y="320"/>
                </a:cxn>
                <a:cxn ang="0">
                  <a:pos x="552" y="360"/>
                </a:cxn>
                <a:cxn ang="0">
                  <a:pos x="520" y="312"/>
                </a:cxn>
                <a:cxn ang="0">
                  <a:pos x="488" y="296"/>
                </a:cxn>
                <a:cxn ang="0">
                  <a:pos x="456" y="288"/>
                </a:cxn>
                <a:cxn ang="0">
                  <a:pos x="432" y="296"/>
                </a:cxn>
                <a:cxn ang="0">
                  <a:pos x="400" y="296"/>
                </a:cxn>
                <a:cxn ang="0">
                  <a:pos x="360" y="312"/>
                </a:cxn>
                <a:cxn ang="0">
                  <a:pos x="336" y="336"/>
                </a:cxn>
                <a:cxn ang="0">
                  <a:pos x="272" y="288"/>
                </a:cxn>
                <a:cxn ang="0">
                  <a:pos x="232" y="272"/>
                </a:cxn>
                <a:cxn ang="0">
                  <a:pos x="200" y="272"/>
                </a:cxn>
                <a:cxn ang="0">
                  <a:pos x="88" y="256"/>
                </a:cxn>
                <a:cxn ang="0">
                  <a:pos x="48" y="224"/>
                </a:cxn>
                <a:cxn ang="0">
                  <a:pos x="24" y="176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0" y="24"/>
                </a:cxn>
                <a:cxn ang="0">
                  <a:pos x="24" y="24"/>
                </a:cxn>
                <a:cxn ang="0">
                  <a:pos x="368" y="0"/>
                </a:cxn>
                <a:cxn ang="0">
                  <a:pos x="400" y="16"/>
                </a:cxn>
                <a:cxn ang="0">
                  <a:pos x="424" y="32"/>
                </a:cxn>
                <a:cxn ang="0">
                  <a:pos x="408" y="48"/>
                </a:cxn>
                <a:cxn ang="0">
                  <a:pos x="432" y="48"/>
                </a:cxn>
                <a:cxn ang="0">
                  <a:pos x="448" y="48"/>
                </a:cxn>
                <a:cxn ang="0">
                  <a:pos x="472" y="48"/>
                </a:cxn>
                <a:cxn ang="0">
                  <a:pos x="504" y="56"/>
                </a:cxn>
                <a:cxn ang="0">
                  <a:pos x="456" y="80"/>
                </a:cxn>
                <a:cxn ang="0">
                  <a:pos x="472" y="128"/>
                </a:cxn>
                <a:cxn ang="0">
                  <a:pos x="496" y="64"/>
                </a:cxn>
                <a:cxn ang="0">
                  <a:pos x="512" y="88"/>
                </a:cxn>
                <a:cxn ang="0">
                  <a:pos x="520" y="104"/>
                </a:cxn>
                <a:cxn ang="0">
                  <a:pos x="560" y="112"/>
                </a:cxn>
                <a:cxn ang="0">
                  <a:pos x="560" y="104"/>
                </a:cxn>
                <a:cxn ang="0">
                  <a:pos x="608" y="88"/>
                </a:cxn>
                <a:cxn ang="0">
                  <a:pos x="656" y="72"/>
                </a:cxn>
                <a:cxn ang="0">
                  <a:pos x="688" y="32"/>
                </a:cxn>
                <a:cxn ang="0">
                  <a:pos x="720" y="80"/>
                </a:cxn>
                <a:cxn ang="0">
                  <a:pos x="696" y="80"/>
                </a:cxn>
                <a:cxn ang="0">
                  <a:pos x="672" y="120"/>
                </a:cxn>
                <a:cxn ang="0">
                  <a:pos x="672" y="128"/>
                </a:cxn>
                <a:cxn ang="0">
                  <a:pos x="632" y="136"/>
                </a:cxn>
                <a:cxn ang="0">
                  <a:pos x="648" y="136"/>
                </a:cxn>
                <a:cxn ang="0">
                  <a:pos x="632" y="144"/>
                </a:cxn>
                <a:cxn ang="0">
                  <a:pos x="616" y="168"/>
                </a:cxn>
                <a:cxn ang="0">
                  <a:pos x="608" y="184"/>
                </a:cxn>
                <a:cxn ang="0">
                  <a:pos x="600" y="176"/>
                </a:cxn>
                <a:cxn ang="0">
                  <a:pos x="608" y="192"/>
                </a:cxn>
                <a:cxn ang="0">
                  <a:pos x="600" y="208"/>
                </a:cxn>
                <a:cxn ang="0">
                  <a:pos x="600" y="216"/>
                </a:cxn>
                <a:cxn ang="0">
                  <a:pos x="592" y="224"/>
                </a:cxn>
              </a:cxnLst>
              <a:rect l="0" t="0" r="r" b="b"/>
              <a:pathLst>
                <a:path w="720" h="360">
                  <a:moveTo>
                    <a:pt x="568" y="248"/>
                  </a:moveTo>
                  <a:lnTo>
                    <a:pt x="536" y="264"/>
                  </a:lnTo>
                  <a:lnTo>
                    <a:pt x="536" y="296"/>
                  </a:lnTo>
                  <a:lnTo>
                    <a:pt x="544" y="312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52" y="336"/>
                  </a:lnTo>
                  <a:lnTo>
                    <a:pt x="552" y="360"/>
                  </a:lnTo>
                  <a:lnTo>
                    <a:pt x="536" y="360"/>
                  </a:lnTo>
                  <a:lnTo>
                    <a:pt x="536" y="352"/>
                  </a:lnTo>
                  <a:lnTo>
                    <a:pt x="528" y="344"/>
                  </a:lnTo>
                  <a:lnTo>
                    <a:pt x="520" y="336"/>
                  </a:lnTo>
                  <a:lnTo>
                    <a:pt x="520" y="312"/>
                  </a:lnTo>
                  <a:lnTo>
                    <a:pt x="512" y="288"/>
                  </a:lnTo>
                  <a:lnTo>
                    <a:pt x="504" y="288"/>
                  </a:lnTo>
                  <a:lnTo>
                    <a:pt x="504" y="288"/>
                  </a:lnTo>
                  <a:lnTo>
                    <a:pt x="496" y="296"/>
                  </a:lnTo>
                  <a:lnTo>
                    <a:pt x="488" y="296"/>
                  </a:lnTo>
                  <a:lnTo>
                    <a:pt x="472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40" y="288"/>
                  </a:lnTo>
                  <a:lnTo>
                    <a:pt x="432" y="288"/>
                  </a:lnTo>
                  <a:lnTo>
                    <a:pt x="432" y="288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32" y="304"/>
                  </a:lnTo>
                  <a:lnTo>
                    <a:pt x="432" y="304"/>
                  </a:lnTo>
                  <a:lnTo>
                    <a:pt x="424" y="304"/>
                  </a:lnTo>
                  <a:lnTo>
                    <a:pt x="408" y="296"/>
                  </a:lnTo>
                  <a:lnTo>
                    <a:pt x="400" y="296"/>
                  </a:lnTo>
                  <a:lnTo>
                    <a:pt x="392" y="296"/>
                  </a:lnTo>
                  <a:lnTo>
                    <a:pt x="376" y="296"/>
                  </a:lnTo>
                  <a:lnTo>
                    <a:pt x="368" y="304"/>
                  </a:lnTo>
                  <a:lnTo>
                    <a:pt x="360" y="312"/>
                  </a:lnTo>
                  <a:lnTo>
                    <a:pt x="360" y="312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36" y="320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36" y="344"/>
                  </a:lnTo>
                  <a:lnTo>
                    <a:pt x="320" y="344"/>
                  </a:lnTo>
                  <a:lnTo>
                    <a:pt x="312" y="336"/>
                  </a:lnTo>
                  <a:lnTo>
                    <a:pt x="288" y="288"/>
                  </a:lnTo>
                  <a:lnTo>
                    <a:pt x="272" y="288"/>
                  </a:lnTo>
                  <a:lnTo>
                    <a:pt x="264" y="304"/>
                  </a:lnTo>
                  <a:lnTo>
                    <a:pt x="256" y="304"/>
                  </a:lnTo>
                  <a:lnTo>
                    <a:pt x="240" y="288"/>
                  </a:lnTo>
                  <a:lnTo>
                    <a:pt x="240" y="272"/>
                  </a:lnTo>
                  <a:lnTo>
                    <a:pt x="232" y="272"/>
                  </a:lnTo>
                  <a:lnTo>
                    <a:pt x="208" y="264"/>
                  </a:lnTo>
                  <a:lnTo>
                    <a:pt x="200" y="264"/>
                  </a:lnTo>
                  <a:lnTo>
                    <a:pt x="200" y="264"/>
                  </a:lnTo>
                  <a:lnTo>
                    <a:pt x="200" y="272"/>
                  </a:lnTo>
                  <a:lnTo>
                    <a:pt x="200" y="272"/>
                  </a:lnTo>
                  <a:lnTo>
                    <a:pt x="168" y="272"/>
                  </a:lnTo>
                  <a:lnTo>
                    <a:pt x="168" y="272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64" y="23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40" y="216"/>
                  </a:lnTo>
                  <a:lnTo>
                    <a:pt x="32" y="200"/>
                  </a:lnTo>
                  <a:lnTo>
                    <a:pt x="24" y="184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68" y="8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8" y="24"/>
                  </a:lnTo>
                  <a:lnTo>
                    <a:pt x="416" y="24"/>
                  </a:lnTo>
                  <a:lnTo>
                    <a:pt x="432" y="24"/>
                  </a:lnTo>
                  <a:lnTo>
                    <a:pt x="432" y="24"/>
                  </a:lnTo>
                  <a:lnTo>
                    <a:pt x="424" y="32"/>
                  </a:lnTo>
                  <a:lnTo>
                    <a:pt x="408" y="40"/>
                  </a:lnTo>
                  <a:lnTo>
                    <a:pt x="400" y="48"/>
                  </a:lnTo>
                  <a:lnTo>
                    <a:pt x="400" y="48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24" y="48"/>
                  </a:lnTo>
                  <a:lnTo>
                    <a:pt x="432" y="48"/>
                  </a:lnTo>
                  <a:lnTo>
                    <a:pt x="440" y="48"/>
                  </a:lnTo>
                  <a:lnTo>
                    <a:pt x="448" y="32"/>
                  </a:lnTo>
                  <a:lnTo>
                    <a:pt x="456" y="40"/>
                  </a:lnTo>
                  <a:lnTo>
                    <a:pt x="448" y="40"/>
                  </a:lnTo>
                  <a:lnTo>
                    <a:pt x="448" y="48"/>
                  </a:lnTo>
                  <a:lnTo>
                    <a:pt x="448" y="48"/>
                  </a:lnTo>
                  <a:lnTo>
                    <a:pt x="456" y="48"/>
                  </a:lnTo>
                  <a:lnTo>
                    <a:pt x="456" y="48"/>
                  </a:lnTo>
                  <a:lnTo>
                    <a:pt x="456" y="48"/>
                  </a:lnTo>
                  <a:lnTo>
                    <a:pt x="472" y="48"/>
                  </a:lnTo>
                  <a:lnTo>
                    <a:pt x="480" y="48"/>
                  </a:lnTo>
                  <a:lnTo>
                    <a:pt x="504" y="48"/>
                  </a:lnTo>
                  <a:lnTo>
                    <a:pt x="504" y="48"/>
                  </a:lnTo>
                  <a:lnTo>
                    <a:pt x="504" y="56"/>
                  </a:lnTo>
                  <a:lnTo>
                    <a:pt x="504" y="56"/>
                  </a:lnTo>
                  <a:lnTo>
                    <a:pt x="488" y="56"/>
                  </a:lnTo>
                  <a:lnTo>
                    <a:pt x="472" y="56"/>
                  </a:lnTo>
                  <a:lnTo>
                    <a:pt x="456" y="72"/>
                  </a:lnTo>
                  <a:lnTo>
                    <a:pt x="456" y="80"/>
                  </a:lnTo>
                  <a:lnTo>
                    <a:pt x="456" y="80"/>
                  </a:lnTo>
                  <a:lnTo>
                    <a:pt x="464" y="72"/>
                  </a:lnTo>
                  <a:lnTo>
                    <a:pt x="464" y="80"/>
                  </a:lnTo>
                  <a:lnTo>
                    <a:pt x="456" y="104"/>
                  </a:lnTo>
                  <a:lnTo>
                    <a:pt x="456" y="128"/>
                  </a:lnTo>
                  <a:lnTo>
                    <a:pt x="472" y="128"/>
                  </a:lnTo>
                  <a:lnTo>
                    <a:pt x="472" y="104"/>
                  </a:lnTo>
                  <a:lnTo>
                    <a:pt x="472" y="72"/>
                  </a:lnTo>
                  <a:lnTo>
                    <a:pt x="488" y="72"/>
                  </a:lnTo>
                  <a:lnTo>
                    <a:pt x="488" y="64"/>
                  </a:lnTo>
                  <a:lnTo>
                    <a:pt x="496" y="64"/>
                  </a:lnTo>
                  <a:lnTo>
                    <a:pt x="512" y="72"/>
                  </a:lnTo>
                  <a:lnTo>
                    <a:pt x="512" y="80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20" y="96"/>
                  </a:lnTo>
                  <a:lnTo>
                    <a:pt x="520" y="104"/>
                  </a:lnTo>
                  <a:lnTo>
                    <a:pt x="520" y="104"/>
                  </a:lnTo>
                  <a:lnTo>
                    <a:pt x="512" y="112"/>
                  </a:lnTo>
                  <a:lnTo>
                    <a:pt x="512" y="128"/>
                  </a:lnTo>
                  <a:lnTo>
                    <a:pt x="528" y="128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76" y="104"/>
                  </a:lnTo>
                  <a:lnTo>
                    <a:pt x="592" y="104"/>
                  </a:lnTo>
                  <a:lnTo>
                    <a:pt x="600" y="96"/>
                  </a:lnTo>
                  <a:lnTo>
                    <a:pt x="608" y="88"/>
                  </a:lnTo>
                  <a:lnTo>
                    <a:pt x="616" y="80"/>
                  </a:lnTo>
                  <a:lnTo>
                    <a:pt x="624" y="72"/>
                  </a:lnTo>
                  <a:lnTo>
                    <a:pt x="632" y="72"/>
                  </a:lnTo>
                  <a:lnTo>
                    <a:pt x="648" y="72"/>
                  </a:lnTo>
                  <a:lnTo>
                    <a:pt x="656" y="72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80" y="48"/>
                  </a:lnTo>
                  <a:lnTo>
                    <a:pt x="688" y="32"/>
                  </a:lnTo>
                  <a:lnTo>
                    <a:pt x="688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704" y="32"/>
                  </a:lnTo>
                  <a:lnTo>
                    <a:pt x="712" y="56"/>
                  </a:lnTo>
                  <a:lnTo>
                    <a:pt x="720" y="80"/>
                  </a:lnTo>
                  <a:lnTo>
                    <a:pt x="720" y="80"/>
                  </a:lnTo>
                  <a:lnTo>
                    <a:pt x="712" y="80"/>
                  </a:lnTo>
                  <a:lnTo>
                    <a:pt x="696" y="80"/>
                  </a:lnTo>
                  <a:lnTo>
                    <a:pt x="696" y="80"/>
                  </a:lnTo>
                  <a:lnTo>
                    <a:pt x="696" y="80"/>
                  </a:lnTo>
                  <a:lnTo>
                    <a:pt x="688" y="88"/>
                  </a:lnTo>
                  <a:lnTo>
                    <a:pt x="672" y="104"/>
                  </a:lnTo>
                  <a:lnTo>
                    <a:pt x="672" y="112"/>
                  </a:lnTo>
                  <a:lnTo>
                    <a:pt x="672" y="112"/>
                  </a:lnTo>
                  <a:lnTo>
                    <a:pt x="672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72" y="128"/>
                  </a:lnTo>
                  <a:lnTo>
                    <a:pt x="672" y="128"/>
                  </a:lnTo>
                  <a:lnTo>
                    <a:pt x="664" y="128"/>
                  </a:lnTo>
                  <a:lnTo>
                    <a:pt x="664" y="128"/>
                  </a:lnTo>
                  <a:lnTo>
                    <a:pt x="640" y="136"/>
                  </a:lnTo>
                  <a:lnTo>
                    <a:pt x="632" y="136"/>
                  </a:lnTo>
                  <a:lnTo>
                    <a:pt x="632" y="136"/>
                  </a:lnTo>
                  <a:lnTo>
                    <a:pt x="640" y="136"/>
                  </a:lnTo>
                  <a:lnTo>
                    <a:pt x="648" y="136"/>
                  </a:lnTo>
                  <a:lnTo>
                    <a:pt x="648" y="136"/>
                  </a:lnTo>
                  <a:lnTo>
                    <a:pt x="648" y="136"/>
                  </a:lnTo>
                  <a:lnTo>
                    <a:pt x="632" y="136"/>
                  </a:lnTo>
                  <a:lnTo>
                    <a:pt x="632" y="136"/>
                  </a:lnTo>
                  <a:lnTo>
                    <a:pt x="624" y="136"/>
                  </a:lnTo>
                  <a:lnTo>
                    <a:pt x="632" y="144"/>
                  </a:lnTo>
                  <a:lnTo>
                    <a:pt x="632" y="144"/>
                  </a:lnTo>
                  <a:lnTo>
                    <a:pt x="624" y="160"/>
                  </a:lnTo>
                  <a:lnTo>
                    <a:pt x="616" y="160"/>
                  </a:lnTo>
                  <a:lnTo>
                    <a:pt x="616" y="160"/>
                  </a:lnTo>
                  <a:lnTo>
                    <a:pt x="616" y="160"/>
                  </a:lnTo>
                  <a:lnTo>
                    <a:pt x="616" y="168"/>
                  </a:lnTo>
                  <a:lnTo>
                    <a:pt x="616" y="176"/>
                  </a:lnTo>
                  <a:lnTo>
                    <a:pt x="616" y="184"/>
                  </a:lnTo>
                  <a:lnTo>
                    <a:pt x="608" y="192"/>
                  </a:lnTo>
                  <a:lnTo>
                    <a:pt x="608" y="192"/>
                  </a:lnTo>
                  <a:lnTo>
                    <a:pt x="608" y="184"/>
                  </a:lnTo>
                  <a:lnTo>
                    <a:pt x="608" y="184"/>
                  </a:lnTo>
                  <a:lnTo>
                    <a:pt x="600" y="168"/>
                  </a:lnTo>
                  <a:lnTo>
                    <a:pt x="600" y="168"/>
                  </a:lnTo>
                  <a:lnTo>
                    <a:pt x="600" y="168"/>
                  </a:lnTo>
                  <a:lnTo>
                    <a:pt x="600" y="176"/>
                  </a:lnTo>
                  <a:lnTo>
                    <a:pt x="600" y="184"/>
                  </a:lnTo>
                  <a:lnTo>
                    <a:pt x="600" y="192"/>
                  </a:lnTo>
                  <a:lnTo>
                    <a:pt x="600" y="192"/>
                  </a:lnTo>
                  <a:lnTo>
                    <a:pt x="600" y="192"/>
                  </a:lnTo>
                  <a:lnTo>
                    <a:pt x="608" y="192"/>
                  </a:lnTo>
                  <a:lnTo>
                    <a:pt x="608" y="200"/>
                  </a:lnTo>
                  <a:lnTo>
                    <a:pt x="608" y="208"/>
                  </a:lnTo>
                  <a:lnTo>
                    <a:pt x="600" y="208"/>
                  </a:lnTo>
                  <a:lnTo>
                    <a:pt x="600" y="208"/>
                  </a:lnTo>
                  <a:lnTo>
                    <a:pt x="600" y="208"/>
                  </a:lnTo>
                  <a:lnTo>
                    <a:pt x="608" y="208"/>
                  </a:lnTo>
                  <a:lnTo>
                    <a:pt x="608" y="208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600" y="216"/>
                  </a:lnTo>
                  <a:lnTo>
                    <a:pt x="600" y="216"/>
                  </a:lnTo>
                  <a:lnTo>
                    <a:pt x="608" y="216"/>
                  </a:lnTo>
                  <a:lnTo>
                    <a:pt x="608" y="216"/>
                  </a:lnTo>
                  <a:lnTo>
                    <a:pt x="600" y="224"/>
                  </a:lnTo>
                  <a:lnTo>
                    <a:pt x="592" y="224"/>
                  </a:lnTo>
                  <a:lnTo>
                    <a:pt x="584" y="232"/>
                  </a:lnTo>
                  <a:lnTo>
                    <a:pt x="584" y="232"/>
                  </a:lnTo>
                  <a:lnTo>
                    <a:pt x="584" y="232"/>
                  </a:lnTo>
                  <a:lnTo>
                    <a:pt x="568" y="2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1547810" y="2184368"/>
              <a:ext cx="1689098" cy="863587"/>
            </a:xfrm>
            <a:custGeom>
              <a:avLst/>
              <a:gdLst/>
              <a:ahLst/>
              <a:cxnLst>
                <a:cxn ang="0">
                  <a:pos x="952" y="488"/>
                </a:cxn>
                <a:cxn ang="0">
                  <a:pos x="968" y="504"/>
                </a:cxn>
                <a:cxn ang="0">
                  <a:pos x="952" y="448"/>
                </a:cxn>
                <a:cxn ang="0">
                  <a:pos x="936" y="432"/>
                </a:cxn>
                <a:cxn ang="0">
                  <a:pos x="936" y="416"/>
                </a:cxn>
                <a:cxn ang="0">
                  <a:pos x="1064" y="368"/>
                </a:cxn>
                <a:cxn ang="0">
                  <a:pos x="1056" y="344"/>
                </a:cxn>
                <a:cxn ang="0">
                  <a:pos x="1040" y="336"/>
                </a:cxn>
                <a:cxn ang="0">
                  <a:pos x="1000" y="312"/>
                </a:cxn>
                <a:cxn ang="0">
                  <a:pos x="976" y="272"/>
                </a:cxn>
                <a:cxn ang="0">
                  <a:pos x="952" y="232"/>
                </a:cxn>
                <a:cxn ang="0">
                  <a:pos x="888" y="224"/>
                </a:cxn>
                <a:cxn ang="0">
                  <a:pos x="800" y="192"/>
                </a:cxn>
                <a:cxn ang="0">
                  <a:pos x="792" y="240"/>
                </a:cxn>
                <a:cxn ang="0">
                  <a:pos x="800" y="296"/>
                </a:cxn>
                <a:cxn ang="0">
                  <a:pos x="768" y="384"/>
                </a:cxn>
                <a:cxn ang="0">
                  <a:pos x="720" y="328"/>
                </a:cxn>
                <a:cxn ang="0">
                  <a:pos x="608" y="296"/>
                </a:cxn>
                <a:cxn ang="0">
                  <a:pos x="600" y="192"/>
                </a:cxn>
                <a:cxn ang="0">
                  <a:pos x="616" y="168"/>
                </a:cxn>
                <a:cxn ang="0">
                  <a:pos x="664" y="152"/>
                </a:cxn>
                <a:cxn ang="0">
                  <a:pos x="632" y="128"/>
                </a:cxn>
                <a:cxn ang="0">
                  <a:pos x="680" y="112"/>
                </a:cxn>
                <a:cxn ang="0">
                  <a:pos x="720" y="112"/>
                </a:cxn>
                <a:cxn ang="0">
                  <a:pos x="728" y="72"/>
                </a:cxn>
                <a:cxn ang="0">
                  <a:pos x="720" y="48"/>
                </a:cxn>
                <a:cxn ang="0">
                  <a:pos x="680" y="80"/>
                </a:cxn>
                <a:cxn ang="0">
                  <a:pos x="640" y="56"/>
                </a:cxn>
                <a:cxn ang="0">
                  <a:pos x="624" y="48"/>
                </a:cxn>
                <a:cxn ang="0">
                  <a:pos x="568" y="0"/>
                </a:cxn>
                <a:cxn ang="0">
                  <a:pos x="552" y="24"/>
                </a:cxn>
                <a:cxn ang="0">
                  <a:pos x="592" y="64"/>
                </a:cxn>
                <a:cxn ang="0">
                  <a:pos x="560" y="80"/>
                </a:cxn>
                <a:cxn ang="0">
                  <a:pos x="472" y="88"/>
                </a:cxn>
                <a:cxn ang="0">
                  <a:pos x="432" y="72"/>
                </a:cxn>
                <a:cxn ang="0">
                  <a:pos x="408" y="104"/>
                </a:cxn>
                <a:cxn ang="0">
                  <a:pos x="336" y="88"/>
                </a:cxn>
                <a:cxn ang="0">
                  <a:pos x="296" y="64"/>
                </a:cxn>
                <a:cxn ang="0">
                  <a:pos x="200" y="40"/>
                </a:cxn>
                <a:cxn ang="0">
                  <a:pos x="136" y="40"/>
                </a:cxn>
                <a:cxn ang="0">
                  <a:pos x="56" y="56"/>
                </a:cxn>
                <a:cxn ang="0">
                  <a:pos x="8" y="48"/>
                </a:cxn>
                <a:cxn ang="0">
                  <a:pos x="32" y="248"/>
                </a:cxn>
                <a:cxn ang="0">
                  <a:pos x="96" y="272"/>
                </a:cxn>
                <a:cxn ang="0">
                  <a:pos x="136" y="344"/>
                </a:cxn>
                <a:cxn ang="0">
                  <a:pos x="152" y="376"/>
                </a:cxn>
                <a:cxn ang="0">
                  <a:pos x="200" y="416"/>
                </a:cxn>
                <a:cxn ang="0">
                  <a:pos x="576" y="432"/>
                </a:cxn>
                <a:cxn ang="0">
                  <a:pos x="648" y="448"/>
                </a:cxn>
                <a:cxn ang="0">
                  <a:pos x="672" y="440"/>
                </a:cxn>
                <a:cxn ang="0">
                  <a:pos x="736" y="480"/>
                </a:cxn>
                <a:cxn ang="0">
                  <a:pos x="744" y="496"/>
                </a:cxn>
                <a:cxn ang="0">
                  <a:pos x="760" y="536"/>
                </a:cxn>
                <a:cxn ang="0">
                  <a:pos x="776" y="520"/>
                </a:cxn>
                <a:cxn ang="0">
                  <a:pos x="872" y="488"/>
                </a:cxn>
                <a:cxn ang="0">
                  <a:pos x="920" y="464"/>
                </a:cxn>
              </a:cxnLst>
              <a:rect l="0" t="0" r="r" b="b"/>
              <a:pathLst>
                <a:path w="1064" h="544">
                  <a:moveTo>
                    <a:pt x="920" y="496"/>
                  </a:moveTo>
                  <a:lnTo>
                    <a:pt x="928" y="496"/>
                  </a:lnTo>
                  <a:lnTo>
                    <a:pt x="936" y="496"/>
                  </a:lnTo>
                  <a:lnTo>
                    <a:pt x="944" y="496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96"/>
                  </a:lnTo>
                  <a:lnTo>
                    <a:pt x="936" y="504"/>
                  </a:lnTo>
                  <a:lnTo>
                    <a:pt x="936" y="512"/>
                  </a:lnTo>
                  <a:lnTo>
                    <a:pt x="944" y="520"/>
                  </a:lnTo>
                  <a:lnTo>
                    <a:pt x="944" y="520"/>
                  </a:lnTo>
                  <a:lnTo>
                    <a:pt x="960" y="504"/>
                  </a:lnTo>
                  <a:lnTo>
                    <a:pt x="968" y="504"/>
                  </a:lnTo>
                  <a:lnTo>
                    <a:pt x="1000" y="488"/>
                  </a:lnTo>
                  <a:lnTo>
                    <a:pt x="1000" y="488"/>
                  </a:lnTo>
                  <a:lnTo>
                    <a:pt x="984" y="488"/>
                  </a:lnTo>
                  <a:lnTo>
                    <a:pt x="976" y="488"/>
                  </a:lnTo>
                  <a:lnTo>
                    <a:pt x="952" y="472"/>
                  </a:lnTo>
                  <a:lnTo>
                    <a:pt x="952" y="456"/>
                  </a:lnTo>
                  <a:lnTo>
                    <a:pt x="952" y="448"/>
                  </a:lnTo>
                  <a:lnTo>
                    <a:pt x="952" y="448"/>
                  </a:lnTo>
                  <a:lnTo>
                    <a:pt x="944" y="448"/>
                  </a:lnTo>
                  <a:lnTo>
                    <a:pt x="944" y="448"/>
                  </a:lnTo>
                  <a:lnTo>
                    <a:pt x="944" y="448"/>
                  </a:lnTo>
                  <a:lnTo>
                    <a:pt x="952" y="448"/>
                  </a:lnTo>
                  <a:lnTo>
                    <a:pt x="960" y="440"/>
                  </a:lnTo>
                  <a:lnTo>
                    <a:pt x="960" y="432"/>
                  </a:lnTo>
                  <a:lnTo>
                    <a:pt x="952" y="432"/>
                  </a:lnTo>
                  <a:lnTo>
                    <a:pt x="936" y="432"/>
                  </a:lnTo>
                  <a:lnTo>
                    <a:pt x="928" y="432"/>
                  </a:lnTo>
                  <a:lnTo>
                    <a:pt x="904" y="440"/>
                  </a:lnTo>
                  <a:lnTo>
                    <a:pt x="896" y="448"/>
                  </a:lnTo>
                  <a:lnTo>
                    <a:pt x="896" y="448"/>
                  </a:lnTo>
                  <a:lnTo>
                    <a:pt x="904" y="440"/>
                  </a:lnTo>
                  <a:lnTo>
                    <a:pt x="920" y="432"/>
                  </a:lnTo>
                  <a:lnTo>
                    <a:pt x="928" y="424"/>
                  </a:lnTo>
                  <a:lnTo>
                    <a:pt x="936" y="416"/>
                  </a:lnTo>
                  <a:lnTo>
                    <a:pt x="936" y="416"/>
                  </a:lnTo>
                  <a:lnTo>
                    <a:pt x="944" y="408"/>
                  </a:lnTo>
                  <a:lnTo>
                    <a:pt x="968" y="408"/>
                  </a:lnTo>
                  <a:lnTo>
                    <a:pt x="992" y="416"/>
                  </a:lnTo>
                  <a:lnTo>
                    <a:pt x="1016" y="416"/>
                  </a:lnTo>
                  <a:lnTo>
                    <a:pt x="1024" y="400"/>
                  </a:lnTo>
                  <a:lnTo>
                    <a:pt x="1064" y="384"/>
                  </a:lnTo>
                  <a:lnTo>
                    <a:pt x="1064" y="368"/>
                  </a:lnTo>
                  <a:lnTo>
                    <a:pt x="1064" y="360"/>
                  </a:lnTo>
                  <a:lnTo>
                    <a:pt x="1056" y="360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44"/>
                  </a:lnTo>
                  <a:lnTo>
                    <a:pt x="1056" y="344"/>
                  </a:lnTo>
                  <a:lnTo>
                    <a:pt x="1048" y="352"/>
                  </a:lnTo>
                  <a:lnTo>
                    <a:pt x="1024" y="360"/>
                  </a:lnTo>
                  <a:lnTo>
                    <a:pt x="1016" y="360"/>
                  </a:lnTo>
                  <a:lnTo>
                    <a:pt x="1008" y="352"/>
                  </a:lnTo>
                  <a:lnTo>
                    <a:pt x="1008" y="352"/>
                  </a:lnTo>
                  <a:lnTo>
                    <a:pt x="1024" y="352"/>
                  </a:lnTo>
                  <a:lnTo>
                    <a:pt x="1040" y="344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24" y="336"/>
                  </a:lnTo>
                  <a:lnTo>
                    <a:pt x="1008" y="328"/>
                  </a:lnTo>
                  <a:lnTo>
                    <a:pt x="1008" y="320"/>
                  </a:lnTo>
                  <a:lnTo>
                    <a:pt x="1008" y="312"/>
                  </a:lnTo>
                  <a:lnTo>
                    <a:pt x="1000" y="312"/>
                  </a:lnTo>
                  <a:lnTo>
                    <a:pt x="984" y="304"/>
                  </a:lnTo>
                  <a:lnTo>
                    <a:pt x="984" y="304"/>
                  </a:lnTo>
                  <a:lnTo>
                    <a:pt x="992" y="296"/>
                  </a:lnTo>
                  <a:lnTo>
                    <a:pt x="992" y="288"/>
                  </a:lnTo>
                  <a:lnTo>
                    <a:pt x="992" y="288"/>
                  </a:lnTo>
                  <a:lnTo>
                    <a:pt x="992" y="288"/>
                  </a:lnTo>
                  <a:lnTo>
                    <a:pt x="984" y="280"/>
                  </a:lnTo>
                  <a:lnTo>
                    <a:pt x="976" y="272"/>
                  </a:lnTo>
                  <a:lnTo>
                    <a:pt x="976" y="272"/>
                  </a:lnTo>
                  <a:lnTo>
                    <a:pt x="976" y="264"/>
                  </a:lnTo>
                  <a:lnTo>
                    <a:pt x="976" y="264"/>
                  </a:lnTo>
                  <a:lnTo>
                    <a:pt x="976" y="256"/>
                  </a:lnTo>
                  <a:lnTo>
                    <a:pt x="960" y="248"/>
                  </a:lnTo>
                  <a:lnTo>
                    <a:pt x="960" y="240"/>
                  </a:lnTo>
                  <a:lnTo>
                    <a:pt x="952" y="232"/>
                  </a:lnTo>
                  <a:lnTo>
                    <a:pt x="952" y="232"/>
                  </a:lnTo>
                  <a:lnTo>
                    <a:pt x="944" y="248"/>
                  </a:lnTo>
                  <a:lnTo>
                    <a:pt x="944" y="256"/>
                  </a:lnTo>
                  <a:lnTo>
                    <a:pt x="928" y="272"/>
                  </a:lnTo>
                  <a:lnTo>
                    <a:pt x="912" y="272"/>
                  </a:lnTo>
                  <a:lnTo>
                    <a:pt x="904" y="264"/>
                  </a:lnTo>
                  <a:lnTo>
                    <a:pt x="896" y="264"/>
                  </a:lnTo>
                  <a:lnTo>
                    <a:pt x="896" y="240"/>
                  </a:lnTo>
                  <a:lnTo>
                    <a:pt x="888" y="224"/>
                  </a:lnTo>
                  <a:lnTo>
                    <a:pt x="864" y="216"/>
                  </a:lnTo>
                  <a:lnTo>
                    <a:pt x="864" y="208"/>
                  </a:lnTo>
                  <a:lnTo>
                    <a:pt x="864" y="208"/>
                  </a:lnTo>
                  <a:lnTo>
                    <a:pt x="864" y="208"/>
                  </a:lnTo>
                  <a:lnTo>
                    <a:pt x="848" y="192"/>
                  </a:lnTo>
                  <a:lnTo>
                    <a:pt x="832" y="200"/>
                  </a:lnTo>
                  <a:lnTo>
                    <a:pt x="816" y="200"/>
                  </a:lnTo>
                  <a:lnTo>
                    <a:pt x="800" y="192"/>
                  </a:lnTo>
                  <a:lnTo>
                    <a:pt x="784" y="192"/>
                  </a:lnTo>
                  <a:lnTo>
                    <a:pt x="784" y="200"/>
                  </a:lnTo>
                  <a:lnTo>
                    <a:pt x="784" y="200"/>
                  </a:lnTo>
                  <a:lnTo>
                    <a:pt x="784" y="208"/>
                  </a:lnTo>
                  <a:lnTo>
                    <a:pt x="784" y="216"/>
                  </a:lnTo>
                  <a:lnTo>
                    <a:pt x="784" y="224"/>
                  </a:lnTo>
                  <a:lnTo>
                    <a:pt x="784" y="224"/>
                  </a:lnTo>
                  <a:lnTo>
                    <a:pt x="792" y="240"/>
                  </a:lnTo>
                  <a:lnTo>
                    <a:pt x="792" y="240"/>
                  </a:lnTo>
                  <a:lnTo>
                    <a:pt x="792" y="240"/>
                  </a:lnTo>
                  <a:lnTo>
                    <a:pt x="792" y="248"/>
                  </a:lnTo>
                  <a:lnTo>
                    <a:pt x="784" y="256"/>
                  </a:lnTo>
                  <a:lnTo>
                    <a:pt x="776" y="264"/>
                  </a:lnTo>
                  <a:lnTo>
                    <a:pt x="776" y="264"/>
                  </a:lnTo>
                  <a:lnTo>
                    <a:pt x="784" y="272"/>
                  </a:lnTo>
                  <a:lnTo>
                    <a:pt x="800" y="296"/>
                  </a:lnTo>
                  <a:lnTo>
                    <a:pt x="800" y="320"/>
                  </a:lnTo>
                  <a:lnTo>
                    <a:pt x="768" y="336"/>
                  </a:lnTo>
                  <a:lnTo>
                    <a:pt x="768" y="344"/>
                  </a:lnTo>
                  <a:lnTo>
                    <a:pt x="768" y="344"/>
                  </a:lnTo>
                  <a:lnTo>
                    <a:pt x="776" y="344"/>
                  </a:lnTo>
                  <a:lnTo>
                    <a:pt x="776" y="376"/>
                  </a:lnTo>
                  <a:lnTo>
                    <a:pt x="776" y="384"/>
                  </a:lnTo>
                  <a:lnTo>
                    <a:pt x="768" y="384"/>
                  </a:lnTo>
                  <a:lnTo>
                    <a:pt x="768" y="400"/>
                  </a:lnTo>
                  <a:lnTo>
                    <a:pt x="760" y="400"/>
                  </a:lnTo>
                  <a:lnTo>
                    <a:pt x="744" y="384"/>
                  </a:lnTo>
                  <a:lnTo>
                    <a:pt x="736" y="368"/>
                  </a:lnTo>
                  <a:lnTo>
                    <a:pt x="736" y="360"/>
                  </a:lnTo>
                  <a:lnTo>
                    <a:pt x="736" y="352"/>
                  </a:lnTo>
                  <a:lnTo>
                    <a:pt x="736" y="336"/>
                  </a:lnTo>
                  <a:lnTo>
                    <a:pt x="720" y="328"/>
                  </a:lnTo>
                  <a:lnTo>
                    <a:pt x="720" y="328"/>
                  </a:lnTo>
                  <a:lnTo>
                    <a:pt x="696" y="328"/>
                  </a:lnTo>
                  <a:lnTo>
                    <a:pt x="696" y="328"/>
                  </a:lnTo>
                  <a:lnTo>
                    <a:pt x="680" y="320"/>
                  </a:lnTo>
                  <a:lnTo>
                    <a:pt x="664" y="312"/>
                  </a:lnTo>
                  <a:lnTo>
                    <a:pt x="632" y="296"/>
                  </a:lnTo>
                  <a:lnTo>
                    <a:pt x="616" y="296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92" y="264"/>
                  </a:lnTo>
                  <a:lnTo>
                    <a:pt x="584" y="264"/>
                  </a:lnTo>
                  <a:lnTo>
                    <a:pt x="576" y="264"/>
                  </a:lnTo>
                  <a:lnTo>
                    <a:pt x="576" y="256"/>
                  </a:lnTo>
                  <a:lnTo>
                    <a:pt x="576" y="224"/>
                  </a:lnTo>
                  <a:lnTo>
                    <a:pt x="592" y="208"/>
                  </a:lnTo>
                  <a:lnTo>
                    <a:pt x="600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24" y="176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16" y="168"/>
                  </a:lnTo>
                  <a:lnTo>
                    <a:pt x="632" y="176"/>
                  </a:lnTo>
                  <a:lnTo>
                    <a:pt x="632" y="176"/>
                  </a:lnTo>
                  <a:lnTo>
                    <a:pt x="640" y="176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8" y="160"/>
                  </a:lnTo>
                  <a:lnTo>
                    <a:pt x="656" y="160"/>
                  </a:lnTo>
                  <a:lnTo>
                    <a:pt x="664" y="152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64" y="136"/>
                  </a:lnTo>
                  <a:lnTo>
                    <a:pt x="640" y="136"/>
                  </a:lnTo>
                  <a:lnTo>
                    <a:pt x="632" y="128"/>
                  </a:lnTo>
                  <a:lnTo>
                    <a:pt x="632" y="128"/>
                  </a:lnTo>
                  <a:lnTo>
                    <a:pt x="640" y="128"/>
                  </a:lnTo>
                  <a:lnTo>
                    <a:pt x="648" y="128"/>
                  </a:lnTo>
                  <a:lnTo>
                    <a:pt x="656" y="136"/>
                  </a:lnTo>
                  <a:lnTo>
                    <a:pt x="672" y="136"/>
                  </a:lnTo>
                  <a:lnTo>
                    <a:pt x="680" y="128"/>
                  </a:lnTo>
                  <a:lnTo>
                    <a:pt x="680" y="120"/>
                  </a:lnTo>
                  <a:lnTo>
                    <a:pt x="680" y="112"/>
                  </a:lnTo>
                  <a:lnTo>
                    <a:pt x="680" y="112"/>
                  </a:lnTo>
                  <a:lnTo>
                    <a:pt x="680" y="112"/>
                  </a:lnTo>
                  <a:lnTo>
                    <a:pt x="688" y="112"/>
                  </a:lnTo>
                  <a:lnTo>
                    <a:pt x="696" y="120"/>
                  </a:lnTo>
                  <a:lnTo>
                    <a:pt x="704" y="120"/>
                  </a:lnTo>
                  <a:lnTo>
                    <a:pt x="712" y="120"/>
                  </a:lnTo>
                  <a:lnTo>
                    <a:pt x="712" y="112"/>
                  </a:lnTo>
                  <a:lnTo>
                    <a:pt x="712" y="112"/>
                  </a:lnTo>
                  <a:lnTo>
                    <a:pt x="720" y="112"/>
                  </a:lnTo>
                  <a:lnTo>
                    <a:pt x="720" y="112"/>
                  </a:lnTo>
                  <a:lnTo>
                    <a:pt x="720" y="112"/>
                  </a:lnTo>
                  <a:lnTo>
                    <a:pt x="728" y="112"/>
                  </a:lnTo>
                  <a:lnTo>
                    <a:pt x="744" y="96"/>
                  </a:lnTo>
                  <a:lnTo>
                    <a:pt x="744" y="96"/>
                  </a:lnTo>
                  <a:lnTo>
                    <a:pt x="736" y="88"/>
                  </a:lnTo>
                  <a:lnTo>
                    <a:pt x="736" y="80"/>
                  </a:lnTo>
                  <a:lnTo>
                    <a:pt x="728" y="72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56"/>
                  </a:lnTo>
                  <a:lnTo>
                    <a:pt x="744" y="56"/>
                  </a:lnTo>
                  <a:lnTo>
                    <a:pt x="736" y="56"/>
                  </a:lnTo>
                  <a:lnTo>
                    <a:pt x="720" y="48"/>
                  </a:lnTo>
                  <a:lnTo>
                    <a:pt x="704" y="40"/>
                  </a:lnTo>
                  <a:lnTo>
                    <a:pt x="688" y="40"/>
                  </a:lnTo>
                  <a:lnTo>
                    <a:pt x="688" y="48"/>
                  </a:lnTo>
                  <a:lnTo>
                    <a:pt x="688" y="48"/>
                  </a:lnTo>
                  <a:lnTo>
                    <a:pt x="696" y="56"/>
                  </a:lnTo>
                  <a:lnTo>
                    <a:pt x="696" y="64"/>
                  </a:lnTo>
                  <a:lnTo>
                    <a:pt x="688" y="72"/>
                  </a:lnTo>
                  <a:lnTo>
                    <a:pt x="680" y="80"/>
                  </a:lnTo>
                  <a:lnTo>
                    <a:pt x="672" y="96"/>
                  </a:lnTo>
                  <a:lnTo>
                    <a:pt x="664" y="96"/>
                  </a:lnTo>
                  <a:lnTo>
                    <a:pt x="656" y="88"/>
                  </a:lnTo>
                  <a:lnTo>
                    <a:pt x="656" y="80"/>
                  </a:lnTo>
                  <a:lnTo>
                    <a:pt x="664" y="72"/>
                  </a:lnTo>
                  <a:lnTo>
                    <a:pt x="664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72"/>
                  </a:lnTo>
                  <a:lnTo>
                    <a:pt x="632" y="72"/>
                  </a:lnTo>
                  <a:lnTo>
                    <a:pt x="632" y="72"/>
                  </a:lnTo>
                  <a:lnTo>
                    <a:pt x="632" y="64"/>
                  </a:lnTo>
                  <a:lnTo>
                    <a:pt x="616" y="56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24" y="48"/>
                  </a:lnTo>
                  <a:lnTo>
                    <a:pt x="608" y="48"/>
                  </a:lnTo>
                  <a:lnTo>
                    <a:pt x="600" y="48"/>
                  </a:lnTo>
                  <a:lnTo>
                    <a:pt x="600" y="48"/>
                  </a:lnTo>
                  <a:lnTo>
                    <a:pt x="608" y="40"/>
                  </a:lnTo>
                  <a:lnTo>
                    <a:pt x="608" y="32"/>
                  </a:lnTo>
                  <a:lnTo>
                    <a:pt x="600" y="24"/>
                  </a:lnTo>
                  <a:lnTo>
                    <a:pt x="600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0" y="8"/>
                  </a:lnTo>
                  <a:lnTo>
                    <a:pt x="552" y="8"/>
                  </a:lnTo>
                  <a:lnTo>
                    <a:pt x="560" y="16"/>
                  </a:lnTo>
                  <a:lnTo>
                    <a:pt x="552" y="24"/>
                  </a:lnTo>
                  <a:lnTo>
                    <a:pt x="552" y="40"/>
                  </a:lnTo>
                  <a:lnTo>
                    <a:pt x="584" y="48"/>
                  </a:lnTo>
                  <a:lnTo>
                    <a:pt x="584" y="56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92" y="64"/>
                  </a:lnTo>
                  <a:lnTo>
                    <a:pt x="592" y="64"/>
                  </a:lnTo>
                  <a:lnTo>
                    <a:pt x="592" y="64"/>
                  </a:lnTo>
                  <a:lnTo>
                    <a:pt x="592" y="72"/>
                  </a:lnTo>
                  <a:lnTo>
                    <a:pt x="568" y="80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52" y="72"/>
                  </a:lnTo>
                  <a:lnTo>
                    <a:pt x="528" y="72"/>
                  </a:lnTo>
                  <a:lnTo>
                    <a:pt x="528" y="88"/>
                  </a:lnTo>
                  <a:lnTo>
                    <a:pt x="528" y="88"/>
                  </a:lnTo>
                  <a:lnTo>
                    <a:pt x="520" y="88"/>
                  </a:lnTo>
                  <a:lnTo>
                    <a:pt x="504" y="88"/>
                  </a:lnTo>
                  <a:lnTo>
                    <a:pt x="472" y="88"/>
                  </a:lnTo>
                  <a:lnTo>
                    <a:pt x="440" y="72"/>
                  </a:lnTo>
                  <a:lnTo>
                    <a:pt x="432" y="64"/>
                  </a:lnTo>
                  <a:lnTo>
                    <a:pt x="432" y="64"/>
                  </a:lnTo>
                  <a:lnTo>
                    <a:pt x="424" y="64"/>
                  </a:lnTo>
                  <a:lnTo>
                    <a:pt x="400" y="64"/>
                  </a:lnTo>
                  <a:lnTo>
                    <a:pt x="400" y="80"/>
                  </a:lnTo>
                  <a:lnTo>
                    <a:pt x="416" y="80"/>
                  </a:lnTo>
                  <a:lnTo>
                    <a:pt x="432" y="72"/>
                  </a:lnTo>
                  <a:lnTo>
                    <a:pt x="432" y="72"/>
                  </a:lnTo>
                  <a:lnTo>
                    <a:pt x="432" y="72"/>
                  </a:lnTo>
                  <a:lnTo>
                    <a:pt x="432" y="80"/>
                  </a:lnTo>
                  <a:lnTo>
                    <a:pt x="408" y="80"/>
                  </a:lnTo>
                  <a:lnTo>
                    <a:pt x="408" y="96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0" y="88"/>
                  </a:lnTo>
                  <a:lnTo>
                    <a:pt x="392" y="88"/>
                  </a:lnTo>
                  <a:lnTo>
                    <a:pt x="384" y="80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88"/>
                  </a:lnTo>
                  <a:lnTo>
                    <a:pt x="320" y="88"/>
                  </a:lnTo>
                  <a:lnTo>
                    <a:pt x="320" y="80"/>
                  </a:lnTo>
                  <a:lnTo>
                    <a:pt x="328" y="80"/>
                  </a:lnTo>
                  <a:lnTo>
                    <a:pt x="320" y="64"/>
                  </a:lnTo>
                  <a:lnTo>
                    <a:pt x="312" y="64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280" y="64"/>
                  </a:lnTo>
                  <a:lnTo>
                    <a:pt x="240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32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232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32" y="248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56" y="248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80" y="256"/>
                  </a:lnTo>
                  <a:lnTo>
                    <a:pt x="96" y="272"/>
                  </a:lnTo>
                  <a:lnTo>
                    <a:pt x="104" y="288"/>
                  </a:lnTo>
                  <a:lnTo>
                    <a:pt x="104" y="296"/>
                  </a:lnTo>
                  <a:lnTo>
                    <a:pt x="112" y="304"/>
                  </a:lnTo>
                  <a:lnTo>
                    <a:pt x="120" y="304"/>
                  </a:lnTo>
                  <a:lnTo>
                    <a:pt x="136" y="320"/>
                  </a:lnTo>
                  <a:lnTo>
                    <a:pt x="128" y="328"/>
                  </a:lnTo>
                  <a:lnTo>
                    <a:pt x="136" y="336"/>
                  </a:lnTo>
                  <a:lnTo>
                    <a:pt x="136" y="344"/>
                  </a:lnTo>
                  <a:lnTo>
                    <a:pt x="136" y="352"/>
                  </a:lnTo>
                  <a:lnTo>
                    <a:pt x="128" y="360"/>
                  </a:lnTo>
                  <a:lnTo>
                    <a:pt x="144" y="360"/>
                  </a:lnTo>
                  <a:lnTo>
                    <a:pt x="144" y="360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52" y="376"/>
                  </a:lnTo>
                  <a:lnTo>
                    <a:pt x="152" y="376"/>
                  </a:lnTo>
                  <a:lnTo>
                    <a:pt x="160" y="384"/>
                  </a:lnTo>
                  <a:lnTo>
                    <a:pt x="160" y="384"/>
                  </a:lnTo>
                  <a:lnTo>
                    <a:pt x="168" y="400"/>
                  </a:lnTo>
                  <a:lnTo>
                    <a:pt x="168" y="408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200" y="416"/>
                  </a:lnTo>
                  <a:lnTo>
                    <a:pt x="200" y="424"/>
                  </a:lnTo>
                  <a:lnTo>
                    <a:pt x="216" y="432"/>
                  </a:lnTo>
                  <a:lnTo>
                    <a:pt x="216" y="432"/>
                  </a:lnTo>
                  <a:lnTo>
                    <a:pt x="224" y="432"/>
                  </a:lnTo>
                  <a:lnTo>
                    <a:pt x="576" y="432"/>
                  </a:lnTo>
                  <a:lnTo>
                    <a:pt x="576" y="424"/>
                  </a:lnTo>
                  <a:lnTo>
                    <a:pt x="576" y="424"/>
                  </a:lnTo>
                  <a:lnTo>
                    <a:pt x="576" y="432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6" y="448"/>
                  </a:lnTo>
                  <a:lnTo>
                    <a:pt x="624" y="448"/>
                  </a:lnTo>
                  <a:lnTo>
                    <a:pt x="648" y="448"/>
                  </a:lnTo>
                  <a:lnTo>
                    <a:pt x="648" y="448"/>
                  </a:lnTo>
                  <a:lnTo>
                    <a:pt x="656" y="448"/>
                  </a:lnTo>
                  <a:lnTo>
                    <a:pt x="656" y="440"/>
                  </a:lnTo>
                  <a:lnTo>
                    <a:pt x="664" y="440"/>
                  </a:lnTo>
                  <a:lnTo>
                    <a:pt x="672" y="440"/>
                  </a:lnTo>
                  <a:lnTo>
                    <a:pt x="672" y="448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80" y="440"/>
                  </a:lnTo>
                  <a:lnTo>
                    <a:pt x="680" y="440"/>
                  </a:lnTo>
                  <a:lnTo>
                    <a:pt x="696" y="456"/>
                  </a:lnTo>
                  <a:lnTo>
                    <a:pt x="696" y="464"/>
                  </a:lnTo>
                  <a:lnTo>
                    <a:pt x="704" y="464"/>
                  </a:lnTo>
                  <a:lnTo>
                    <a:pt x="704" y="464"/>
                  </a:lnTo>
                  <a:lnTo>
                    <a:pt x="704" y="472"/>
                  </a:lnTo>
                  <a:lnTo>
                    <a:pt x="736" y="480"/>
                  </a:lnTo>
                  <a:lnTo>
                    <a:pt x="736" y="488"/>
                  </a:lnTo>
                  <a:lnTo>
                    <a:pt x="744" y="488"/>
                  </a:lnTo>
                  <a:lnTo>
                    <a:pt x="744" y="488"/>
                  </a:lnTo>
                  <a:lnTo>
                    <a:pt x="760" y="488"/>
                  </a:lnTo>
                  <a:lnTo>
                    <a:pt x="760" y="504"/>
                  </a:lnTo>
                  <a:lnTo>
                    <a:pt x="744" y="504"/>
                  </a:lnTo>
                  <a:lnTo>
                    <a:pt x="744" y="496"/>
                  </a:lnTo>
                  <a:lnTo>
                    <a:pt x="744" y="496"/>
                  </a:lnTo>
                  <a:lnTo>
                    <a:pt x="744" y="504"/>
                  </a:lnTo>
                  <a:lnTo>
                    <a:pt x="736" y="528"/>
                  </a:lnTo>
                  <a:lnTo>
                    <a:pt x="720" y="536"/>
                  </a:lnTo>
                  <a:lnTo>
                    <a:pt x="728" y="544"/>
                  </a:lnTo>
                  <a:lnTo>
                    <a:pt x="728" y="544"/>
                  </a:lnTo>
                  <a:lnTo>
                    <a:pt x="736" y="536"/>
                  </a:lnTo>
                  <a:lnTo>
                    <a:pt x="752" y="536"/>
                  </a:lnTo>
                  <a:lnTo>
                    <a:pt x="760" y="536"/>
                  </a:lnTo>
                  <a:lnTo>
                    <a:pt x="768" y="536"/>
                  </a:lnTo>
                  <a:lnTo>
                    <a:pt x="768" y="536"/>
                  </a:lnTo>
                  <a:lnTo>
                    <a:pt x="768" y="528"/>
                  </a:lnTo>
                  <a:lnTo>
                    <a:pt x="760" y="528"/>
                  </a:lnTo>
                  <a:lnTo>
                    <a:pt x="760" y="520"/>
                  </a:lnTo>
                  <a:lnTo>
                    <a:pt x="768" y="520"/>
                  </a:lnTo>
                  <a:lnTo>
                    <a:pt x="768" y="520"/>
                  </a:lnTo>
                  <a:lnTo>
                    <a:pt x="776" y="520"/>
                  </a:lnTo>
                  <a:lnTo>
                    <a:pt x="808" y="512"/>
                  </a:lnTo>
                  <a:lnTo>
                    <a:pt x="816" y="512"/>
                  </a:lnTo>
                  <a:lnTo>
                    <a:pt x="824" y="504"/>
                  </a:lnTo>
                  <a:lnTo>
                    <a:pt x="832" y="496"/>
                  </a:lnTo>
                  <a:lnTo>
                    <a:pt x="840" y="496"/>
                  </a:lnTo>
                  <a:lnTo>
                    <a:pt x="856" y="496"/>
                  </a:lnTo>
                  <a:lnTo>
                    <a:pt x="864" y="496"/>
                  </a:lnTo>
                  <a:lnTo>
                    <a:pt x="872" y="488"/>
                  </a:lnTo>
                  <a:lnTo>
                    <a:pt x="872" y="488"/>
                  </a:lnTo>
                  <a:lnTo>
                    <a:pt x="888" y="472"/>
                  </a:lnTo>
                  <a:lnTo>
                    <a:pt x="896" y="456"/>
                  </a:lnTo>
                  <a:lnTo>
                    <a:pt x="896" y="456"/>
                  </a:lnTo>
                  <a:lnTo>
                    <a:pt x="904" y="456"/>
                  </a:lnTo>
                  <a:lnTo>
                    <a:pt x="904" y="456"/>
                  </a:lnTo>
                  <a:lnTo>
                    <a:pt x="912" y="456"/>
                  </a:lnTo>
                  <a:lnTo>
                    <a:pt x="920" y="464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20" y="49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auto">
            <a:xfrm>
              <a:off x="1027111" y="2197068"/>
              <a:ext cx="736599" cy="533392"/>
            </a:xfrm>
            <a:custGeom>
              <a:avLst/>
              <a:gdLst/>
              <a:ahLst/>
              <a:cxnLst>
                <a:cxn ang="0">
                  <a:pos x="344" y="232"/>
                </a:cxn>
                <a:cxn ang="0">
                  <a:pos x="376" y="256"/>
                </a:cxn>
                <a:cxn ang="0">
                  <a:pos x="400" y="240"/>
                </a:cxn>
                <a:cxn ang="0">
                  <a:pos x="432" y="288"/>
                </a:cxn>
                <a:cxn ang="0">
                  <a:pos x="456" y="320"/>
                </a:cxn>
                <a:cxn ang="0">
                  <a:pos x="432" y="320"/>
                </a:cxn>
                <a:cxn ang="0">
                  <a:pos x="416" y="304"/>
                </a:cxn>
                <a:cxn ang="0">
                  <a:pos x="424" y="288"/>
                </a:cxn>
                <a:cxn ang="0">
                  <a:pos x="408" y="288"/>
                </a:cxn>
                <a:cxn ang="0">
                  <a:pos x="408" y="272"/>
                </a:cxn>
                <a:cxn ang="0">
                  <a:pos x="384" y="264"/>
                </a:cxn>
                <a:cxn ang="0">
                  <a:pos x="360" y="256"/>
                </a:cxn>
                <a:cxn ang="0">
                  <a:pos x="320" y="240"/>
                </a:cxn>
                <a:cxn ang="0">
                  <a:pos x="256" y="216"/>
                </a:cxn>
                <a:cxn ang="0">
                  <a:pos x="232" y="224"/>
                </a:cxn>
                <a:cxn ang="0">
                  <a:pos x="208" y="256"/>
                </a:cxn>
                <a:cxn ang="0">
                  <a:pos x="192" y="248"/>
                </a:cxn>
                <a:cxn ang="0">
                  <a:pos x="216" y="216"/>
                </a:cxn>
                <a:cxn ang="0">
                  <a:pos x="208" y="216"/>
                </a:cxn>
                <a:cxn ang="0">
                  <a:pos x="168" y="256"/>
                </a:cxn>
                <a:cxn ang="0">
                  <a:pos x="144" y="288"/>
                </a:cxn>
                <a:cxn ang="0">
                  <a:pos x="88" y="320"/>
                </a:cxn>
                <a:cxn ang="0">
                  <a:pos x="48" y="328"/>
                </a:cxn>
                <a:cxn ang="0">
                  <a:pos x="112" y="288"/>
                </a:cxn>
                <a:cxn ang="0">
                  <a:pos x="144" y="256"/>
                </a:cxn>
                <a:cxn ang="0">
                  <a:pos x="112" y="256"/>
                </a:cxn>
                <a:cxn ang="0">
                  <a:pos x="88" y="256"/>
                </a:cxn>
                <a:cxn ang="0">
                  <a:pos x="72" y="264"/>
                </a:cxn>
                <a:cxn ang="0">
                  <a:pos x="72" y="248"/>
                </a:cxn>
                <a:cxn ang="0">
                  <a:pos x="56" y="248"/>
                </a:cxn>
                <a:cxn ang="0">
                  <a:pos x="24" y="224"/>
                </a:cxn>
                <a:cxn ang="0">
                  <a:pos x="16" y="200"/>
                </a:cxn>
                <a:cxn ang="0">
                  <a:pos x="80" y="160"/>
                </a:cxn>
                <a:cxn ang="0">
                  <a:pos x="80" y="152"/>
                </a:cxn>
                <a:cxn ang="0">
                  <a:pos x="80" y="144"/>
                </a:cxn>
                <a:cxn ang="0">
                  <a:pos x="56" y="152"/>
                </a:cxn>
                <a:cxn ang="0">
                  <a:pos x="16" y="152"/>
                </a:cxn>
                <a:cxn ang="0">
                  <a:pos x="8" y="136"/>
                </a:cxn>
                <a:cxn ang="0">
                  <a:pos x="0" y="128"/>
                </a:cxn>
                <a:cxn ang="0">
                  <a:pos x="40" y="104"/>
                </a:cxn>
                <a:cxn ang="0">
                  <a:pos x="56" y="120"/>
                </a:cxn>
                <a:cxn ang="0">
                  <a:pos x="72" y="120"/>
                </a:cxn>
                <a:cxn ang="0">
                  <a:pos x="48" y="96"/>
                </a:cxn>
                <a:cxn ang="0">
                  <a:pos x="8" y="72"/>
                </a:cxn>
                <a:cxn ang="0">
                  <a:pos x="40" y="56"/>
                </a:cxn>
                <a:cxn ang="0">
                  <a:pos x="104" y="16"/>
                </a:cxn>
                <a:cxn ang="0">
                  <a:pos x="136" y="0"/>
                </a:cxn>
                <a:cxn ang="0">
                  <a:pos x="144" y="8"/>
                </a:cxn>
                <a:cxn ang="0">
                  <a:pos x="152" y="16"/>
                </a:cxn>
                <a:cxn ang="0">
                  <a:pos x="160" y="16"/>
                </a:cxn>
                <a:cxn ang="0">
                  <a:pos x="200" y="24"/>
                </a:cxn>
                <a:cxn ang="0">
                  <a:pos x="240" y="24"/>
                </a:cxn>
                <a:cxn ang="0">
                  <a:pos x="320" y="32"/>
                </a:cxn>
                <a:cxn ang="0">
                  <a:pos x="328" y="40"/>
                </a:cxn>
              </a:cxnLst>
              <a:rect l="0" t="0" r="r" b="b"/>
              <a:pathLst>
                <a:path w="464" h="336">
                  <a:moveTo>
                    <a:pt x="328" y="224"/>
                  </a:moveTo>
                  <a:lnTo>
                    <a:pt x="336" y="232"/>
                  </a:lnTo>
                  <a:lnTo>
                    <a:pt x="344" y="232"/>
                  </a:lnTo>
                  <a:lnTo>
                    <a:pt x="344" y="232"/>
                  </a:lnTo>
                  <a:lnTo>
                    <a:pt x="352" y="232"/>
                  </a:lnTo>
                  <a:lnTo>
                    <a:pt x="360" y="240"/>
                  </a:lnTo>
                  <a:lnTo>
                    <a:pt x="368" y="256"/>
                  </a:lnTo>
                  <a:lnTo>
                    <a:pt x="376" y="256"/>
                  </a:lnTo>
                  <a:lnTo>
                    <a:pt x="384" y="240"/>
                  </a:lnTo>
                  <a:lnTo>
                    <a:pt x="392" y="240"/>
                  </a:lnTo>
                  <a:lnTo>
                    <a:pt x="400" y="240"/>
                  </a:lnTo>
                  <a:lnTo>
                    <a:pt x="400" y="240"/>
                  </a:lnTo>
                  <a:lnTo>
                    <a:pt x="408" y="248"/>
                  </a:lnTo>
                  <a:lnTo>
                    <a:pt x="424" y="264"/>
                  </a:lnTo>
                  <a:lnTo>
                    <a:pt x="432" y="280"/>
                  </a:lnTo>
                  <a:lnTo>
                    <a:pt x="432" y="288"/>
                  </a:lnTo>
                  <a:lnTo>
                    <a:pt x="440" y="296"/>
                  </a:lnTo>
                  <a:lnTo>
                    <a:pt x="448" y="296"/>
                  </a:lnTo>
                  <a:lnTo>
                    <a:pt x="464" y="312"/>
                  </a:lnTo>
                  <a:lnTo>
                    <a:pt x="456" y="320"/>
                  </a:lnTo>
                  <a:lnTo>
                    <a:pt x="456" y="328"/>
                  </a:lnTo>
                  <a:lnTo>
                    <a:pt x="456" y="328"/>
                  </a:lnTo>
                  <a:lnTo>
                    <a:pt x="448" y="328"/>
                  </a:lnTo>
                  <a:lnTo>
                    <a:pt x="432" y="320"/>
                  </a:lnTo>
                  <a:lnTo>
                    <a:pt x="432" y="312"/>
                  </a:lnTo>
                  <a:lnTo>
                    <a:pt x="432" y="304"/>
                  </a:lnTo>
                  <a:lnTo>
                    <a:pt x="432" y="304"/>
                  </a:lnTo>
                  <a:lnTo>
                    <a:pt x="416" y="304"/>
                  </a:lnTo>
                  <a:lnTo>
                    <a:pt x="416" y="296"/>
                  </a:lnTo>
                  <a:lnTo>
                    <a:pt x="416" y="296"/>
                  </a:lnTo>
                  <a:lnTo>
                    <a:pt x="424" y="288"/>
                  </a:lnTo>
                  <a:lnTo>
                    <a:pt x="424" y="288"/>
                  </a:lnTo>
                  <a:lnTo>
                    <a:pt x="424" y="280"/>
                  </a:lnTo>
                  <a:lnTo>
                    <a:pt x="424" y="280"/>
                  </a:lnTo>
                  <a:lnTo>
                    <a:pt x="416" y="280"/>
                  </a:lnTo>
                  <a:lnTo>
                    <a:pt x="408" y="288"/>
                  </a:lnTo>
                  <a:lnTo>
                    <a:pt x="400" y="280"/>
                  </a:lnTo>
                  <a:lnTo>
                    <a:pt x="400" y="280"/>
                  </a:lnTo>
                  <a:lnTo>
                    <a:pt x="408" y="272"/>
                  </a:lnTo>
                  <a:lnTo>
                    <a:pt x="408" y="272"/>
                  </a:lnTo>
                  <a:lnTo>
                    <a:pt x="400" y="272"/>
                  </a:lnTo>
                  <a:lnTo>
                    <a:pt x="400" y="264"/>
                  </a:lnTo>
                  <a:lnTo>
                    <a:pt x="392" y="264"/>
                  </a:lnTo>
                  <a:lnTo>
                    <a:pt x="384" y="264"/>
                  </a:lnTo>
                  <a:lnTo>
                    <a:pt x="384" y="264"/>
                  </a:lnTo>
                  <a:lnTo>
                    <a:pt x="384" y="272"/>
                  </a:lnTo>
                  <a:lnTo>
                    <a:pt x="376" y="272"/>
                  </a:lnTo>
                  <a:lnTo>
                    <a:pt x="360" y="256"/>
                  </a:lnTo>
                  <a:lnTo>
                    <a:pt x="352" y="248"/>
                  </a:lnTo>
                  <a:lnTo>
                    <a:pt x="328" y="240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96" y="240"/>
                  </a:lnTo>
                  <a:lnTo>
                    <a:pt x="280" y="232"/>
                  </a:lnTo>
                  <a:lnTo>
                    <a:pt x="256" y="224"/>
                  </a:lnTo>
                  <a:lnTo>
                    <a:pt x="256" y="216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40" y="224"/>
                  </a:lnTo>
                  <a:lnTo>
                    <a:pt x="240" y="224"/>
                  </a:lnTo>
                  <a:lnTo>
                    <a:pt x="232" y="232"/>
                  </a:lnTo>
                  <a:lnTo>
                    <a:pt x="208" y="256"/>
                  </a:lnTo>
                  <a:lnTo>
                    <a:pt x="192" y="256"/>
                  </a:lnTo>
                  <a:lnTo>
                    <a:pt x="192" y="248"/>
                  </a:lnTo>
                  <a:lnTo>
                    <a:pt x="192" y="248"/>
                  </a:lnTo>
                  <a:lnTo>
                    <a:pt x="192" y="248"/>
                  </a:lnTo>
                  <a:lnTo>
                    <a:pt x="192" y="240"/>
                  </a:lnTo>
                  <a:lnTo>
                    <a:pt x="192" y="240"/>
                  </a:lnTo>
                  <a:lnTo>
                    <a:pt x="192" y="224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08" y="216"/>
                  </a:lnTo>
                  <a:lnTo>
                    <a:pt x="200" y="216"/>
                  </a:lnTo>
                  <a:lnTo>
                    <a:pt x="168" y="240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64"/>
                  </a:lnTo>
                  <a:lnTo>
                    <a:pt x="160" y="272"/>
                  </a:lnTo>
                  <a:lnTo>
                    <a:pt x="144" y="280"/>
                  </a:lnTo>
                  <a:lnTo>
                    <a:pt x="144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104" y="312"/>
                  </a:lnTo>
                  <a:lnTo>
                    <a:pt x="88" y="320"/>
                  </a:lnTo>
                  <a:lnTo>
                    <a:pt x="56" y="328"/>
                  </a:lnTo>
                  <a:lnTo>
                    <a:pt x="32" y="336"/>
                  </a:lnTo>
                  <a:lnTo>
                    <a:pt x="40" y="336"/>
                  </a:lnTo>
                  <a:lnTo>
                    <a:pt x="48" y="328"/>
                  </a:lnTo>
                  <a:lnTo>
                    <a:pt x="64" y="320"/>
                  </a:lnTo>
                  <a:lnTo>
                    <a:pt x="80" y="312"/>
                  </a:lnTo>
                  <a:lnTo>
                    <a:pt x="96" y="304"/>
                  </a:lnTo>
                  <a:lnTo>
                    <a:pt x="112" y="288"/>
                  </a:lnTo>
                  <a:lnTo>
                    <a:pt x="128" y="280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28" y="264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04" y="264"/>
                  </a:lnTo>
                  <a:lnTo>
                    <a:pt x="96" y="264"/>
                  </a:lnTo>
                  <a:lnTo>
                    <a:pt x="88" y="256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0" y="264"/>
                  </a:lnTo>
                  <a:lnTo>
                    <a:pt x="72" y="264"/>
                  </a:lnTo>
                  <a:lnTo>
                    <a:pt x="72" y="264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48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24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40" y="184"/>
                  </a:lnTo>
                  <a:lnTo>
                    <a:pt x="56" y="184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72" y="144"/>
                  </a:lnTo>
                  <a:lnTo>
                    <a:pt x="64" y="152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6" y="120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80" y="24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60" y="8"/>
                  </a:lnTo>
                  <a:lnTo>
                    <a:pt x="160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72" y="32"/>
                  </a:lnTo>
                  <a:lnTo>
                    <a:pt x="296" y="32"/>
                  </a:lnTo>
                  <a:lnTo>
                    <a:pt x="312" y="32"/>
                  </a:lnTo>
                  <a:lnTo>
                    <a:pt x="320" y="32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2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>
              <a:off x="2894009" y="1663676"/>
              <a:ext cx="1193798" cy="901687"/>
            </a:xfrm>
            <a:custGeom>
              <a:avLst/>
              <a:gdLst/>
              <a:ahLst/>
              <a:cxnLst>
                <a:cxn ang="0">
                  <a:pos x="280" y="376"/>
                </a:cxn>
                <a:cxn ang="0">
                  <a:pos x="240" y="344"/>
                </a:cxn>
                <a:cxn ang="0">
                  <a:pos x="248" y="320"/>
                </a:cxn>
                <a:cxn ang="0">
                  <a:pos x="224" y="312"/>
                </a:cxn>
                <a:cxn ang="0">
                  <a:pos x="160" y="216"/>
                </a:cxn>
                <a:cxn ang="0">
                  <a:pos x="80" y="216"/>
                </a:cxn>
                <a:cxn ang="0">
                  <a:pos x="72" y="224"/>
                </a:cxn>
                <a:cxn ang="0">
                  <a:pos x="56" y="208"/>
                </a:cxn>
                <a:cxn ang="0">
                  <a:pos x="24" y="200"/>
                </a:cxn>
                <a:cxn ang="0">
                  <a:pos x="48" y="192"/>
                </a:cxn>
                <a:cxn ang="0">
                  <a:pos x="88" y="176"/>
                </a:cxn>
                <a:cxn ang="0">
                  <a:pos x="48" y="176"/>
                </a:cxn>
                <a:cxn ang="0">
                  <a:pos x="56" y="136"/>
                </a:cxn>
                <a:cxn ang="0">
                  <a:pos x="88" y="112"/>
                </a:cxn>
                <a:cxn ang="0">
                  <a:pos x="120" y="72"/>
                </a:cxn>
                <a:cxn ang="0">
                  <a:pos x="224" y="40"/>
                </a:cxn>
                <a:cxn ang="0">
                  <a:pos x="240" y="40"/>
                </a:cxn>
                <a:cxn ang="0">
                  <a:pos x="272" y="48"/>
                </a:cxn>
                <a:cxn ang="0">
                  <a:pos x="312" y="48"/>
                </a:cxn>
                <a:cxn ang="0">
                  <a:pos x="328" y="24"/>
                </a:cxn>
                <a:cxn ang="0">
                  <a:pos x="368" y="8"/>
                </a:cxn>
                <a:cxn ang="0">
                  <a:pos x="392" y="8"/>
                </a:cxn>
                <a:cxn ang="0">
                  <a:pos x="536" y="0"/>
                </a:cxn>
                <a:cxn ang="0">
                  <a:pos x="640" y="24"/>
                </a:cxn>
                <a:cxn ang="0">
                  <a:pos x="504" y="56"/>
                </a:cxn>
                <a:cxn ang="0">
                  <a:pos x="576" y="64"/>
                </a:cxn>
                <a:cxn ang="0">
                  <a:pos x="632" y="64"/>
                </a:cxn>
                <a:cxn ang="0">
                  <a:pos x="656" y="64"/>
                </a:cxn>
                <a:cxn ang="0">
                  <a:pos x="696" y="56"/>
                </a:cxn>
                <a:cxn ang="0">
                  <a:pos x="752" y="56"/>
                </a:cxn>
                <a:cxn ang="0">
                  <a:pos x="704" y="88"/>
                </a:cxn>
                <a:cxn ang="0">
                  <a:pos x="688" y="104"/>
                </a:cxn>
                <a:cxn ang="0">
                  <a:pos x="672" y="136"/>
                </a:cxn>
                <a:cxn ang="0">
                  <a:pos x="664" y="168"/>
                </a:cxn>
                <a:cxn ang="0">
                  <a:pos x="688" y="200"/>
                </a:cxn>
                <a:cxn ang="0">
                  <a:pos x="664" y="208"/>
                </a:cxn>
                <a:cxn ang="0">
                  <a:pos x="656" y="248"/>
                </a:cxn>
                <a:cxn ang="0">
                  <a:pos x="648" y="264"/>
                </a:cxn>
                <a:cxn ang="0">
                  <a:pos x="632" y="288"/>
                </a:cxn>
                <a:cxn ang="0">
                  <a:pos x="616" y="288"/>
                </a:cxn>
                <a:cxn ang="0">
                  <a:pos x="608" y="288"/>
                </a:cxn>
                <a:cxn ang="0">
                  <a:pos x="648" y="328"/>
                </a:cxn>
                <a:cxn ang="0">
                  <a:pos x="592" y="328"/>
                </a:cxn>
                <a:cxn ang="0">
                  <a:pos x="584" y="352"/>
                </a:cxn>
                <a:cxn ang="0">
                  <a:pos x="592" y="392"/>
                </a:cxn>
                <a:cxn ang="0">
                  <a:pos x="512" y="408"/>
                </a:cxn>
                <a:cxn ang="0">
                  <a:pos x="456" y="448"/>
                </a:cxn>
                <a:cxn ang="0">
                  <a:pos x="440" y="448"/>
                </a:cxn>
                <a:cxn ang="0">
                  <a:pos x="408" y="488"/>
                </a:cxn>
                <a:cxn ang="0">
                  <a:pos x="384" y="536"/>
                </a:cxn>
                <a:cxn ang="0">
                  <a:pos x="360" y="568"/>
                </a:cxn>
                <a:cxn ang="0">
                  <a:pos x="312" y="552"/>
                </a:cxn>
                <a:cxn ang="0">
                  <a:pos x="288" y="528"/>
                </a:cxn>
                <a:cxn ang="0">
                  <a:pos x="264" y="480"/>
                </a:cxn>
                <a:cxn ang="0">
                  <a:pos x="248" y="432"/>
                </a:cxn>
                <a:cxn ang="0">
                  <a:pos x="248" y="408"/>
                </a:cxn>
              </a:cxnLst>
              <a:rect l="0" t="0" r="r" b="b"/>
              <a:pathLst>
                <a:path w="752" h="568">
                  <a:moveTo>
                    <a:pt x="264" y="392"/>
                  </a:moveTo>
                  <a:lnTo>
                    <a:pt x="264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80" y="376"/>
                  </a:lnTo>
                  <a:lnTo>
                    <a:pt x="280" y="368"/>
                  </a:lnTo>
                  <a:lnTo>
                    <a:pt x="280" y="368"/>
                  </a:lnTo>
                  <a:lnTo>
                    <a:pt x="264" y="360"/>
                  </a:lnTo>
                  <a:lnTo>
                    <a:pt x="232" y="352"/>
                  </a:lnTo>
                  <a:lnTo>
                    <a:pt x="232" y="344"/>
                  </a:lnTo>
                  <a:lnTo>
                    <a:pt x="240" y="344"/>
                  </a:lnTo>
                  <a:lnTo>
                    <a:pt x="248" y="344"/>
                  </a:lnTo>
                  <a:lnTo>
                    <a:pt x="264" y="352"/>
                  </a:lnTo>
                  <a:lnTo>
                    <a:pt x="272" y="352"/>
                  </a:lnTo>
                  <a:lnTo>
                    <a:pt x="272" y="352"/>
                  </a:lnTo>
                  <a:lnTo>
                    <a:pt x="264" y="344"/>
                  </a:lnTo>
                  <a:lnTo>
                    <a:pt x="248" y="320"/>
                  </a:lnTo>
                  <a:lnTo>
                    <a:pt x="240" y="320"/>
                  </a:lnTo>
                  <a:lnTo>
                    <a:pt x="240" y="320"/>
                  </a:lnTo>
                  <a:lnTo>
                    <a:pt x="232" y="328"/>
                  </a:lnTo>
                  <a:lnTo>
                    <a:pt x="216" y="328"/>
                  </a:lnTo>
                  <a:lnTo>
                    <a:pt x="216" y="320"/>
                  </a:lnTo>
                  <a:lnTo>
                    <a:pt x="224" y="312"/>
                  </a:lnTo>
                  <a:lnTo>
                    <a:pt x="224" y="296"/>
                  </a:lnTo>
                  <a:lnTo>
                    <a:pt x="216" y="296"/>
                  </a:lnTo>
                  <a:lnTo>
                    <a:pt x="216" y="296"/>
                  </a:lnTo>
                  <a:lnTo>
                    <a:pt x="216" y="288"/>
                  </a:lnTo>
                  <a:lnTo>
                    <a:pt x="208" y="256"/>
                  </a:lnTo>
                  <a:lnTo>
                    <a:pt x="160" y="216"/>
                  </a:lnTo>
                  <a:lnTo>
                    <a:pt x="128" y="216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88" y="216"/>
                  </a:lnTo>
                  <a:lnTo>
                    <a:pt x="80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72" y="224"/>
                  </a:lnTo>
                  <a:lnTo>
                    <a:pt x="72" y="224"/>
                  </a:lnTo>
                  <a:lnTo>
                    <a:pt x="48" y="21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92"/>
                  </a:lnTo>
                  <a:lnTo>
                    <a:pt x="48" y="192"/>
                  </a:lnTo>
                  <a:lnTo>
                    <a:pt x="48" y="192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48" y="176"/>
                  </a:lnTo>
                  <a:lnTo>
                    <a:pt x="40" y="176"/>
                  </a:lnTo>
                  <a:lnTo>
                    <a:pt x="0" y="168"/>
                  </a:lnTo>
                  <a:lnTo>
                    <a:pt x="0" y="152"/>
                  </a:lnTo>
                  <a:lnTo>
                    <a:pt x="24" y="152"/>
                  </a:lnTo>
                  <a:lnTo>
                    <a:pt x="40" y="144"/>
                  </a:lnTo>
                  <a:lnTo>
                    <a:pt x="56" y="136"/>
                  </a:lnTo>
                  <a:lnTo>
                    <a:pt x="64" y="136"/>
                  </a:lnTo>
                  <a:lnTo>
                    <a:pt x="80" y="136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88" y="112"/>
                  </a:lnTo>
                  <a:lnTo>
                    <a:pt x="64" y="112"/>
                  </a:lnTo>
                  <a:lnTo>
                    <a:pt x="64" y="96"/>
                  </a:lnTo>
                  <a:lnTo>
                    <a:pt x="88" y="96"/>
                  </a:lnTo>
                  <a:lnTo>
                    <a:pt x="112" y="80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80"/>
                  </a:lnTo>
                  <a:lnTo>
                    <a:pt x="136" y="80"/>
                  </a:lnTo>
                  <a:lnTo>
                    <a:pt x="136" y="56"/>
                  </a:lnTo>
                  <a:lnTo>
                    <a:pt x="168" y="56"/>
                  </a:lnTo>
                  <a:lnTo>
                    <a:pt x="200" y="40"/>
                  </a:lnTo>
                  <a:lnTo>
                    <a:pt x="224" y="40"/>
                  </a:lnTo>
                  <a:lnTo>
                    <a:pt x="232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64" y="48"/>
                  </a:lnTo>
                  <a:lnTo>
                    <a:pt x="272" y="48"/>
                  </a:lnTo>
                  <a:lnTo>
                    <a:pt x="272" y="48"/>
                  </a:lnTo>
                  <a:lnTo>
                    <a:pt x="264" y="48"/>
                  </a:lnTo>
                  <a:lnTo>
                    <a:pt x="264" y="32"/>
                  </a:lnTo>
                  <a:lnTo>
                    <a:pt x="288" y="32"/>
                  </a:lnTo>
                  <a:lnTo>
                    <a:pt x="304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36" y="48"/>
                  </a:lnTo>
                  <a:lnTo>
                    <a:pt x="336" y="48"/>
                  </a:lnTo>
                  <a:lnTo>
                    <a:pt x="328" y="48"/>
                  </a:lnTo>
                  <a:lnTo>
                    <a:pt x="312" y="40"/>
                  </a:lnTo>
                  <a:lnTo>
                    <a:pt x="312" y="32"/>
                  </a:lnTo>
                  <a:lnTo>
                    <a:pt x="328" y="24"/>
                  </a:lnTo>
                  <a:lnTo>
                    <a:pt x="320" y="24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36" y="8"/>
                  </a:lnTo>
                  <a:lnTo>
                    <a:pt x="360" y="8"/>
                  </a:lnTo>
                  <a:lnTo>
                    <a:pt x="368" y="8"/>
                  </a:lnTo>
                  <a:lnTo>
                    <a:pt x="376" y="8"/>
                  </a:lnTo>
                  <a:lnTo>
                    <a:pt x="384" y="16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392" y="8"/>
                  </a:lnTo>
                  <a:lnTo>
                    <a:pt x="392" y="8"/>
                  </a:lnTo>
                  <a:lnTo>
                    <a:pt x="400" y="8"/>
                  </a:lnTo>
                  <a:lnTo>
                    <a:pt x="408" y="8"/>
                  </a:lnTo>
                  <a:lnTo>
                    <a:pt x="416" y="8"/>
                  </a:lnTo>
                  <a:lnTo>
                    <a:pt x="464" y="0"/>
                  </a:lnTo>
                  <a:lnTo>
                    <a:pt x="472" y="0"/>
                  </a:lnTo>
                  <a:lnTo>
                    <a:pt x="536" y="0"/>
                  </a:lnTo>
                  <a:lnTo>
                    <a:pt x="552" y="0"/>
                  </a:lnTo>
                  <a:lnTo>
                    <a:pt x="584" y="16"/>
                  </a:lnTo>
                  <a:lnTo>
                    <a:pt x="608" y="24"/>
                  </a:lnTo>
                  <a:lnTo>
                    <a:pt x="632" y="2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0" y="32"/>
                  </a:lnTo>
                  <a:lnTo>
                    <a:pt x="608" y="40"/>
                  </a:lnTo>
                  <a:lnTo>
                    <a:pt x="592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504" y="56"/>
                  </a:lnTo>
                  <a:lnTo>
                    <a:pt x="536" y="48"/>
                  </a:lnTo>
                  <a:lnTo>
                    <a:pt x="568" y="48"/>
                  </a:lnTo>
                  <a:lnTo>
                    <a:pt x="576" y="48"/>
                  </a:lnTo>
                  <a:lnTo>
                    <a:pt x="584" y="48"/>
                  </a:lnTo>
                  <a:lnTo>
                    <a:pt x="584" y="48"/>
                  </a:lnTo>
                  <a:lnTo>
                    <a:pt x="576" y="64"/>
                  </a:lnTo>
                  <a:lnTo>
                    <a:pt x="568" y="72"/>
                  </a:lnTo>
                  <a:lnTo>
                    <a:pt x="568" y="72"/>
                  </a:lnTo>
                  <a:lnTo>
                    <a:pt x="576" y="72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32" y="64"/>
                  </a:lnTo>
                  <a:lnTo>
                    <a:pt x="600" y="96"/>
                  </a:lnTo>
                  <a:lnTo>
                    <a:pt x="608" y="96"/>
                  </a:lnTo>
                  <a:lnTo>
                    <a:pt x="632" y="72"/>
                  </a:lnTo>
                  <a:lnTo>
                    <a:pt x="640" y="64"/>
                  </a:lnTo>
                  <a:lnTo>
                    <a:pt x="640" y="64"/>
                  </a:lnTo>
                  <a:lnTo>
                    <a:pt x="656" y="64"/>
                  </a:lnTo>
                  <a:lnTo>
                    <a:pt x="664" y="64"/>
                  </a:lnTo>
                  <a:lnTo>
                    <a:pt x="680" y="64"/>
                  </a:lnTo>
                  <a:lnTo>
                    <a:pt x="680" y="64"/>
                  </a:lnTo>
                  <a:lnTo>
                    <a:pt x="680" y="64"/>
                  </a:lnTo>
                  <a:lnTo>
                    <a:pt x="688" y="56"/>
                  </a:lnTo>
                  <a:lnTo>
                    <a:pt x="696" y="56"/>
                  </a:lnTo>
                  <a:lnTo>
                    <a:pt x="696" y="56"/>
                  </a:lnTo>
                  <a:lnTo>
                    <a:pt x="720" y="56"/>
                  </a:lnTo>
                  <a:lnTo>
                    <a:pt x="720" y="56"/>
                  </a:lnTo>
                  <a:lnTo>
                    <a:pt x="720" y="48"/>
                  </a:lnTo>
                  <a:lnTo>
                    <a:pt x="736" y="48"/>
                  </a:lnTo>
                  <a:lnTo>
                    <a:pt x="752" y="56"/>
                  </a:lnTo>
                  <a:lnTo>
                    <a:pt x="752" y="64"/>
                  </a:lnTo>
                  <a:lnTo>
                    <a:pt x="744" y="72"/>
                  </a:lnTo>
                  <a:lnTo>
                    <a:pt x="744" y="72"/>
                  </a:lnTo>
                  <a:lnTo>
                    <a:pt x="712" y="88"/>
                  </a:lnTo>
                  <a:lnTo>
                    <a:pt x="704" y="88"/>
                  </a:lnTo>
                  <a:lnTo>
                    <a:pt x="704" y="88"/>
                  </a:lnTo>
                  <a:lnTo>
                    <a:pt x="704" y="96"/>
                  </a:lnTo>
                  <a:lnTo>
                    <a:pt x="704" y="88"/>
                  </a:lnTo>
                  <a:lnTo>
                    <a:pt x="712" y="96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88" y="112"/>
                  </a:lnTo>
                  <a:lnTo>
                    <a:pt x="688" y="112"/>
                  </a:lnTo>
                  <a:lnTo>
                    <a:pt x="672" y="120"/>
                  </a:lnTo>
                  <a:lnTo>
                    <a:pt x="672" y="120"/>
                  </a:lnTo>
                  <a:lnTo>
                    <a:pt x="672" y="128"/>
                  </a:lnTo>
                  <a:lnTo>
                    <a:pt x="672" y="136"/>
                  </a:lnTo>
                  <a:lnTo>
                    <a:pt x="656" y="144"/>
                  </a:lnTo>
                  <a:lnTo>
                    <a:pt x="648" y="144"/>
                  </a:lnTo>
                  <a:lnTo>
                    <a:pt x="648" y="160"/>
                  </a:lnTo>
                  <a:lnTo>
                    <a:pt x="648" y="168"/>
                  </a:lnTo>
                  <a:lnTo>
                    <a:pt x="656" y="168"/>
                  </a:lnTo>
                  <a:lnTo>
                    <a:pt x="664" y="168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88" y="184"/>
                  </a:lnTo>
                  <a:lnTo>
                    <a:pt x="688" y="200"/>
                  </a:lnTo>
                  <a:lnTo>
                    <a:pt x="656" y="200"/>
                  </a:lnTo>
                  <a:lnTo>
                    <a:pt x="648" y="200"/>
                  </a:lnTo>
                  <a:lnTo>
                    <a:pt x="648" y="208"/>
                  </a:lnTo>
                  <a:lnTo>
                    <a:pt x="656" y="208"/>
                  </a:lnTo>
                  <a:lnTo>
                    <a:pt x="664" y="208"/>
                  </a:lnTo>
                  <a:lnTo>
                    <a:pt x="664" y="208"/>
                  </a:lnTo>
                  <a:lnTo>
                    <a:pt x="664" y="216"/>
                  </a:lnTo>
                  <a:lnTo>
                    <a:pt x="672" y="232"/>
                  </a:lnTo>
                  <a:lnTo>
                    <a:pt x="672" y="232"/>
                  </a:lnTo>
                  <a:lnTo>
                    <a:pt x="664" y="240"/>
                  </a:lnTo>
                  <a:lnTo>
                    <a:pt x="656" y="240"/>
                  </a:lnTo>
                  <a:lnTo>
                    <a:pt x="656" y="248"/>
                  </a:lnTo>
                  <a:lnTo>
                    <a:pt x="664" y="248"/>
                  </a:lnTo>
                  <a:lnTo>
                    <a:pt x="672" y="256"/>
                  </a:lnTo>
                  <a:lnTo>
                    <a:pt x="672" y="256"/>
                  </a:lnTo>
                  <a:lnTo>
                    <a:pt x="664" y="264"/>
                  </a:lnTo>
                  <a:lnTo>
                    <a:pt x="648" y="264"/>
                  </a:lnTo>
                  <a:lnTo>
                    <a:pt x="648" y="264"/>
                  </a:lnTo>
                  <a:lnTo>
                    <a:pt x="648" y="272"/>
                  </a:lnTo>
                  <a:lnTo>
                    <a:pt x="656" y="272"/>
                  </a:lnTo>
                  <a:lnTo>
                    <a:pt x="656" y="272"/>
                  </a:lnTo>
                  <a:lnTo>
                    <a:pt x="656" y="280"/>
                  </a:lnTo>
                  <a:lnTo>
                    <a:pt x="632" y="288"/>
                  </a:lnTo>
                  <a:lnTo>
                    <a:pt x="632" y="288"/>
                  </a:lnTo>
                  <a:lnTo>
                    <a:pt x="632" y="288"/>
                  </a:lnTo>
                  <a:lnTo>
                    <a:pt x="624" y="280"/>
                  </a:lnTo>
                  <a:lnTo>
                    <a:pt x="616" y="280"/>
                  </a:lnTo>
                  <a:lnTo>
                    <a:pt x="616" y="280"/>
                  </a:lnTo>
                  <a:lnTo>
                    <a:pt x="616" y="280"/>
                  </a:lnTo>
                  <a:lnTo>
                    <a:pt x="616" y="288"/>
                  </a:lnTo>
                  <a:lnTo>
                    <a:pt x="640" y="296"/>
                  </a:lnTo>
                  <a:lnTo>
                    <a:pt x="640" y="312"/>
                  </a:lnTo>
                  <a:lnTo>
                    <a:pt x="624" y="312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608" y="288"/>
                  </a:lnTo>
                  <a:lnTo>
                    <a:pt x="600" y="288"/>
                  </a:lnTo>
                  <a:lnTo>
                    <a:pt x="600" y="288"/>
                  </a:lnTo>
                  <a:lnTo>
                    <a:pt x="600" y="296"/>
                  </a:lnTo>
                  <a:lnTo>
                    <a:pt x="600" y="296"/>
                  </a:lnTo>
                  <a:lnTo>
                    <a:pt x="616" y="312"/>
                  </a:lnTo>
                  <a:lnTo>
                    <a:pt x="648" y="328"/>
                  </a:lnTo>
                  <a:lnTo>
                    <a:pt x="648" y="352"/>
                  </a:lnTo>
                  <a:lnTo>
                    <a:pt x="624" y="352"/>
                  </a:lnTo>
                  <a:lnTo>
                    <a:pt x="608" y="328"/>
                  </a:lnTo>
                  <a:lnTo>
                    <a:pt x="600" y="328"/>
                  </a:lnTo>
                  <a:lnTo>
                    <a:pt x="592" y="328"/>
                  </a:lnTo>
                  <a:lnTo>
                    <a:pt x="592" y="328"/>
                  </a:lnTo>
                  <a:lnTo>
                    <a:pt x="592" y="328"/>
                  </a:lnTo>
                  <a:lnTo>
                    <a:pt x="592" y="336"/>
                  </a:lnTo>
                  <a:lnTo>
                    <a:pt x="592" y="344"/>
                  </a:lnTo>
                  <a:lnTo>
                    <a:pt x="584" y="344"/>
                  </a:lnTo>
                  <a:lnTo>
                    <a:pt x="584" y="344"/>
                  </a:lnTo>
                  <a:lnTo>
                    <a:pt x="584" y="352"/>
                  </a:lnTo>
                  <a:lnTo>
                    <a:pt x="624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32" y="368"/>
                  </a:lnTo>
                  <a:lnTo>
                    <a:pt x="608" y="368"/>
                  </a:lnTo>
                  <a:lnTo>
                    <a:pt x="592" y="392"/>
                  </a:lnTo>
                  <a:lnTo>
                    <a:pt x="576" y="392"/>
                  </a:lnTo>
                  <a:lnTo>
                    <a:pt x="544" y="400"/>
                  </a:lnTo>
                  <a:lnTo>
                    <a:pt x="536" y="400"/>
                  </a:lnTo>
                  <a:lnTo>
                    <a:pt x="520" y="400"/>
                  </a:lnTo>
                  <a:lnTo>
                    <a:pt x="520" y="400"/>
                  </a:lnTo>
                  <a:lnTo>
                    <a:pt x="512" y="408"/>
                  </a:lnTo>
                  <a:lnTo>
                    <a:pt x="512" y="408"/>
                  </a:lnTo>
                  <a:lnTo>
                    <a:pt x="496" y="416"/>
                  </a:lnTo>
                  <a:lnTo>
                    <a:pt x="496" y="416"/>
                  </a:lnTo>
                  <a:lnTo>
                    <a:pt x="488" y="440"/>
                  </a:lnTo>
                  <a:lnTo>
                    <a:pt x="480" y="440"/>
                  </a:lnTo>
                  <a:lnTo>
                    <a:pt x="456" y="448"/>
                  </a:lnTo>
                  <a:lnTo>
                    <a:pt x="448" y="448"/>
                  </a:lnTo>
                  <a:lnTo>
                    <a:pt x="440" y="448"/>
                  </a:lnTo>
                  <a:lnTo>
                    <a:pt x="440" y="448"/>
                  </a:lnTo>
                  <a:lnTo>
                    <a:pt x="440" y="440"/>
                  </a:lnTo>
                  <a:lnTo>
                    <a:pt x="440" y="440"/>
                  </a:lnTo>
                  <a:lnTo>
                    <a:pt x="440" y="448"/>
                  </a:lnTo>
                  <a:lnTo>
                    <a:pt x="432" y="456"/>
                  </a:lnTo>
                  <a:lnTo>
                    <a:pt x="400" y="464"/>
                  </a:lnTo>
                  <a:lnTo>
                    <a:pt x="400" y="472"/>
                  </a:lnTo>
                  <a:lnTo>
                    <a:pt x="400" y="480"/>
                  </a:lnTo>
                  <a:lnTo>
                    <a:pt x="400" y="480"/>
                  </a:lnTo>
                  <a:lnTo>
                    <a:pt x="408" y="488"/>
                  </a:lnTo>
                  <a:lnTo>
                    <a:pt x="408" y="504"/>
                  </a:lnTo>
                  <a:lnTo>
                    <a:pt x="384" y="512"/>
                  </a:lnTo>
                  <a:lnTo>
                    <a:pt x="384" y="528"/>
                  </a:lnTo>
                  <a:lnTo>
                    <a:pt x="384" y="536"/>
                  </a:lnTo>
                  <a:lnTo>
                    <a:pt x="384" y="536"/>
                  </a:lnTo>
                  <a:lnTo>
                    <a:pt x="384" y="536"/>
                  </a:lnTo>
                  <a:lnTo>
                    <a:pt x="384" y="544"/>
                  </a:lnTo>
                  <a:lnTo>
                    <a:pt x="376" y="568"/>
                  </a:lnTo>
                  <a:lnTo>
                    <a:pt x="368" y="568"/>
                  </a:lnTo>
                  <a:lnTo>
                    <a:pt x="360" y="560"/>
                  </a:lnTo>
                  <a:lnTo>
                    <a:pt x="360" y="560"/>
                  </a:lnTo>
                  <a:lnTo>
                    <a:pt x="360" y="568"/>
                  </a:lnTo>
                  <a:lnTo>
                    <a:pt x="352" y="568"/>
                  </a:lnTo>
                  <a:lnTo>
                    <a:pt x="336" y="544"/>
                  </a:lnTo>
                  <a:lnTo>
                    <a:pt x="328" y="544"/>
                  </a:lnTo>
                  <a:lnTo>
                    <a:pt x="320" y="552"/>
                  </a:lnTo>
                  <a:lnTo>
                    <a:pt x="312" y="552"/>
                  </a:lnTo>
                  <a:lnTo>
                    <a:pt x="312" y="552"/>
                  </a:lnTo>
                  <a:lnTo>
                    <a:pt x="312" y="544"/>
                  </a:lnTo>
                  <a:lnTo>
                    <a:pt x="304" y="544"/>
                  </a:lnTo>
                  <a:lnTo>
                    <a:pt x="296" y="53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288" y="528"/>
                  </a:lnTo>
                  <a:lnTo>
                    <a:pt x="272" y="504"/>
                  </a:lnTo>
                  <a:lnTo>
                    <a:pt x="272" y="488"/>
                  </a:lnTo>
                  <a:lnTo>
                    <a:pt x="280" y="480"/>
                  </a:lnTo>
                  <a:lnTo>
                    <a:pt x="272" y="480"/>
                  </a:lnTo>
                  <a:lnTo>
                    <a:pt x="272" y="480"/>
                  </a:lnTo>
                  <a:lnTo>
                    <a:pt x="264" y="480"/>
                  </a:lnTo>
                  <a:lnTo>
                    <a:pt x="256" y="472"/>
                  </a:lnTo>
                  <a:lnTo>
                    <a:pt x="256" y="464"/>
                  </a:lnTo>
                  <a:lnTo>
                    <a:pt x="240" y="448"/>
                  </a:lnTo>
                  <a:lnTo>
                    <a:pt x="248" y="440"/>
                  </a:lnTo>
                  <a:lnTo>
                    <a:pt x="248" y="432"/>
                  </a:lnTo>
                  <a:lnTo>
                    <a:pt x="248" y="432"/>
                  </a:lnTo>
                  <a:lnTo>
                    <a:pt x="240" y="432"/>
                  </a:lnTo>
                  <a:lnTo>
                    <a:pt x="240" y="432"/>
                  </a:lnTo>
                  <a:lnTo>
                    <a:pt x="240" y="432"/>
                  </a:lnTo>
                  <a:lnTo>
                    <a:pt x="240" y="424"/>
                  </a:lnTo>
                  <a:lnTo>
                    <a:pt x="240" y="424"/>
                  </a:lnTo>
                  <a:lnTo>
                    <a:pt x="248" y="408"/>
                  </a:lnTo>
                  <a:lnTo>
                    <a:pt x="256" y="400"/>
                  </a:lnTo>
                  <a:lnTo>
                    <a:pt x="256" y="400"/>
                  </a:lnTo>
                  <a:lnTo>
                    <a:pt x="264" y="39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2" name="Freeform 15"/>
            <p:cNvSpPr>
              <a:spLocks/>
            </p:cNvSpPr>
            <p:nvPr/>
          </p:nvSpPr>
          <p:spPr bwMode="auto">
            <a:xfrm>
              <a:off x="2017709" y="3263852"/>
              <a:ext cx="800099" cy="533392"/>
            </a:xfrm>
            <a:custGeom>
              <a:avLst/>
              <a:gdLst/>
              <a:ahLst/>
              <a:cxnLst>
                <a:cxn ang="0">
                  <a:pos x="248" y="136"/>
                </a:cxn>
                <a:cxn ang="0">
                  <a:pos x="248" y="144"/>
                </a:cxn>
                <a:cxn ang="0">
                  <a:pos x="248" y="160"/>
                </a:cxn>
                <a:cxn ang="0">
                  <a:pos x="280" y="192"/>
                </a:cxn>
                <a:cxn ang="0">
                  <a:pos x="320" y="192"/>
                </a:cxn>
                <a:cxn ang="0">
                  <a:pos x="352" y="152"/>
                </a:cxn>
                <a:cxn ang="0">
                  <a:pos x="384" y="152"/>
                </a:cxn>
                <a:cxn ang="0">
                  <a:pos x="368" y="192"/>
                </a:cxn>
                <a:cxn ang="0">
                  <a:pos x="368" y="216"/>
                </a:cxn>
                <a:cxn ang="0">
                  <a:pos x="368" y="224"/>
                </a:cxn>
                <a:cxn ang="0">
                  <a:pos x="424" y="232"/>
                </a:cxn>
                <a:cxn ang="0">
                  <a:pos x="424" y="288"/>
                </a:cxn>
                <a:cxn ang="0">
                  <a:pos x="472" y="304"/>
                </a:cxn>
                <a:cxn ang="0">
                  <a:pos x="504" y="320"/>
                </a:cxn>
                <a:cxn ang="0">
                  <a:pos x="488" y="328"/>
                </a:cxn>
                <a:cxn ang="0">
                  <a:pos x="464" y="320"/>
                </a:cxn>
                <a:cxn ang="0">
                  <a:pos x="456" y="336"/>
                </a:cxn>
                <a:cxn ang="0">
                  <a:pos x="432" y="320"/>
                </a:cxn>
                <a:cxn ang="0">
                  <a:pos x="408" y="304"/>
                </a:cxn>
                <a:cxn ang="0">
                  <a:pos x="400" y="304"/>
                </a:cxn>
                <a:cxn ang="0">
                  <a:pos x="392" y="288"/>
                </a:cxn>
                <a:cxn ang="0">
                  <a:pos x="376" y="256"/>
                </a:cxn>
                <a:cxn ang="0">
                  <a:pos x="360" y="256"/>
                </a:cxn>
                <a:cxn ang="0">
                  <a:pos x="296" y="224"/>
                </a:cxn>
                <a:cxn ang="0">
                  <a:pos x="272" y="224"/>
                </a:cxn>
                <a:cxn ang="0">
                  <a:pos x="248" y="224"/>
                </a:cxn>
                <a:cxn ang="0">
                  <a:pos x="216" y="208"/>
                </a:cxn>
                <a:cxn ang="0">
                  <a:pos x="184" y="200"/>
                </a:cxn>
                <a:cxn ang="0">
                  <a:pos x="152" y="176"/>
                </a:cxn>
                <a:cxn ang="0">
                  <a:pos x="152" y="152"/>
                </a:cxn>
                <a:cxn ang="0">
                  <a:pos x="104" y="96"/>
                </a:cxn>
                <a:cxn ang="0">
                  <a:pos x="88" y="80"/>
                </a:cxn>
                <a:cxn ang="0">
                  <a:pos x="64" y="48"/>
                </a:cxn>
                <a:cxn ang="0">
                  <a:pos x="56" y="24"/>
                </a:cxn>
                <a:cxn ang="0">
                  <a:pos x="32" y="16"/>
                </a:cxn>
                <a:cxn ang="0">
                  <a:pos x="48" y="48"/>
                </a:cxn>
                <a:cxn ang="0">
                  <a:pos x="80" y="104"/>
                </a:cxn>
                <a:cxn ang="0">
                  <a:pos x="96" y="128"/>
                </a:cxn>
                <a:cxn ang="0">
                  <a:pos x="88" y="128"/>
                </a:cxn>
                <a:cxn ang="0">
                  <a:pos x="64" y="112"/>
                </a:cxn>
                <a:cxn ang="0">
                  <a:pos x="56" y="88"/>
                </a:cxn>
                <a:cxn ang="0">
                  <a:pos x="40" y="72"/>
                </a:cxn>
                <a:cxn ang="0">
                  <a:pos x="24" y="48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112" y="16"/>
                </a:cxn>
                <a:cxn ang="0">
                  <a:pos x="120" y="8"/>
                </a:cxn>
                <a:cxn ang="0">
                  <a:pos x="168" y="48"/>
                </a:cxn>
                <a:cxn ang="0">
                  <a:pos x="224" y="80"/>
                </a:cxn>
                <a:cxn ang="0">
                  <a:pos x="248" y="88"/>
                </a:cxn>
              </a:cxnLst>
              <a:rect l="0" t="0" r="r" b="b"/>
              <a:pathLst>
                <a:path w="504" h="336">
                  <a:moveTo>
                    <a:pt x="248" y="88"/>
                  </a:moveTo>
                  <a:lnTo>
                    <a:pt x="248" y="104"/>
                  </a:lnTo>
                  <a:lnTo>
                    <a:pt x="248" y="112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60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72" y="184"/>
                  </a:lnTo>
                  <a:lnTo>
                    <a:pt x="280" y="192"/>
                  </a:lnTo>
                  <a:lnTo>
                    <a:pt x="288" y="192"/>
                  </a:lnTo>
                  <a:lnTo>
                    <a:pt x="312" y="184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8" y="184"/>
                  </a:lnTo>
                  <a:lnTo>
                    <a:pt x="328" y="176"/>
                  </a:lnTo>
                  <a:lnTo>
                    <a:pt x="336" y="160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76" y="152"/>
                  </a:lnTo>
                  <a:lnTo>
                    <a:pt x="384" y="152"/>
                  </a:lnTo>
                  <a:lnTo>
                    <a:pt x="384" y="152"/>
                  </a:lnTo>
                  <a:lnTo>
                    <a:pt x="376" y="168"/>
                  </a:lnTo>
                  <a:lnTo>
                    <a:pt x="376" y="184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208"/>
                  </a:lnTo>
                  <a:lnTo>
                    <a:pt x="368" y="216"/>
                  </a:lnTo>
                  <a:lnTo>
                    <a:pt x="360" y="216"/>
                  </a:lnTo>
                  <a:lnTo>
                    <a:pt x="360" y="224"/>
                  </a:lnTo>
                  <a:lnTo>
                    <a:pt x="360" y="224"/>
                  </a:lnTo>
                  <a:lnTo>
                    <a:pt x="368" y="224"/>
                  </a:lnTo>
                  <a:lnTo>
                    <a:pt x="392" y="224"/>
                  </a:lnTo>
                  <a:lnTo>
                    <a:pt x="408" y="224"/>
                  </a:lnTo>
                  <a:lnTo>
                    <a:pt x="424" y="232"/>
                  </a:lnTo>
                  <a:lnTo>
                    <a:pt x="424" y="232"/>
                  </a:lnTo>
                  <a:lnTo>
                    <a:pt x="424" y="240"/>
                  </a:lnTo>
                  <a:lnTo>
                    <a:pt x="424" y="248"/>
                  </a:lnTo>
                  <a:lnTo>
                    <a:pt x="424" y="256"/>
                  </a:lnTo>
                  <a:lnTo>
                    <a:pt x="424" y="288"/>
                  </a:lnTo>
                  <a:lnTo>
                    <a:pt x="424" y="296"/>
                  </a:lnTo>
                  <a:lnTo>
                    <a:pt x="440" y="304"/>
                  </a:lnTo>
                  <a:lnTo>
                    <a:pt x="456" y="312"/>
                  </a:lnTo>
                  <a:lnTo>
                    <a:pt x="472" y="304"/>
                  </a:lnTo>
                  <a:lnTo>
                    <a:pt x="488" y="304"/>
                  </a:lnTo>
                  <a:lnTo>
                    <a:pt x="496" y="312"/>
                  </a:lnTo>
                  <a:lnTo>
                    <a:pt x="504" y="320"/>
                  </a:lnTo>
                  <a:lnTo>
                    <a:pt x="504" y="320"/>
                  </a:lnTo>
                  <a:lnTo>
                    <a:pt x="496" y="320"/>
                  </a:lnTo>
                  <a:lnTo>
                    <a:pt x="496" y="328"/>
                  </a:lnTo>
                  <a:lnTo>
                    <a:pt x="488" y="328"/>
                  </a:lnTo>
                  <a:lnTo>
                    <a:pt x="488" y="328"/>
                  </a:lnTo>
                  <a:lnTo>
                    <a:pt x="488" y="320"/>
                  </a:lnTo>
                  <a:lnTo>
                    <a:pt x="480" y="320"/>
                  </a:lnTo>
                  <a:lnTo>
                    <a:pt x="472" y="312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64" y="336"/>
                  </a:lnTo>
                  <a:lnTo>
                    <a:pt x="456" y="336"/>
                  </a:lnTo>
                  <a:lnTo>
                    <a:pt x="448" y="328"/>
                  </a:lnTo>
                  <a:lnTo>
                    <a:pt x="440" y="320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24" y="320"/>
                  </a:lnTo>
                  <a:lnTo>
                    <a:pt x="424" y="312"/>
                  </a:lnTo>
                  <a:lnTo>
                    <a:pt x="408" y="304"/>
                  </a:lnTo>
                  <a:lnTo>
                    <a:pt x="400" y="296"/>
                  </a:lnTo>
                  <a:lnTo>
                    <a:pt x="408" y="304"/>
                  </a:lnTo>
                  <a:lnTo>
                    <a:pt x="408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0" y="296"/>
                  </a:lnTo>
                  <a:lnTo>
                    <a:pt x="400" y="288"/>
                  </a:lnTo>
                  <a:lnTo>
                    <a:pt x="392" y="288"/>
                  </a:lnTo>
                  <a:lnTo>
                    <a:pt x="392" y="280"/>
                  </a:lnTo>
                  <a:lnTo>
                    <a:pt x="384" y="272"/>
                  </a:lnTo>
                  <a:lnTo>
                    <a:pt x="376" y="264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68" y="256"/>
                  </a:lnTo>
                  <a:lnTo>
                    <a:pt x="368" y="256"/>
                  </a:lnTo>
                  <a:lnTo>
                    <a:pt x="360" y="256"/>
                  </a:lnTo>
                  <a:lnTo>
                    <a:pt x="344" y="256"/>
                  </a:lnTo>
                  <a:lnTo>
                    <a:pt x="328" y="248"/>
                  </a:lnTo>
                  <a:lnTo>
                    <a:pt x="312" y="240"/>
                  </a:lnTo>
                  <a:lnTo>
                    <a:pt x="296" y="224"/>
                  </a:lnTo>
                  <a:lnTo>
                    <a:pt x="296" y="224"/>
                  </a:lnTo>
                  <a:lnTo>
                    <a:pt x="288" y="224"/>
                  </a:lnTo>
                  <a:lnTo>
                    <a:pt x="288" y="216"/>
                  </a:lnTo>
                  <a:lnTo>
                    <a:pt x="272" y="224"/>
                  </a:lnTo>
                  <a:lnTo>
                    <a:pt x="264" y="224"/>
                  </a:lnTo>
                  <a:lnTo>
                    <a:pt x="256" y="224"/>
                  </a:lnTo>
                  <a:lnTo>
                    <a:pt x="256" y="224"/>
                  </a:lnTo>
                  <a:lnTo>
                    <a:pt x="248" y="224"/>
                  </a:lnTo>
                  <a:lnTo>
                    <a:pt x="240" y="224"/>
                  </a:lnTo>
                  <a:lnTo>
                    <a:pt x="224" y="216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00" y="200"/>
                  </a:lnTo>
                  <a:lnTo>
                    <a:pt x="184" y="200"/>
                  </a:lnTo>
                  <a:lnTo>
                    <a:pt x="176" y="192"/>
                  </a:lnTo>
                  <a:lnTo>
                    <a:pt x="176" y="192"/>
                  </a:lnTo>
                  <a:lnTo>
                    <a:pt x="160" y="184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0"/>
                  </a:lnTo>
                  <a:lnTo>
                    <a:pt x="152" y="152"/>
                  </a:lnTo>
                  <a:lnTo>
                    <a:pt x="144" y="136"/>
                  </a:lnTo>
                  <a:lnTo>
                    <a:pt x="120" y="112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88" y="80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56" y="56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0" y="128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56" y="88"/>
                  </a:lnTo>
                  <a:lnTo>
                    <a:pt x="40" y="80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68" y="48"/>
                  </a:lnTo>
                  <a:lnTo>
                    <a:pt x="176" y="48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24" y="80"/>
                  </a:lnTo>
                  <a:lnTo>
                    <a:pt x="232" y="80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0"/>
                  </a:lnTo>
                  <a:lnTo>
                    <a:pt x="248" y="8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auto">
            <a:xfrm>
              <a:off x="5194292" y="4178238"/>
              <a:ext cx="139700" cy="266696"/>
            </a:xfrm>
            <a:custGeom>
              <a:avLst/>
              <a:gdLst/>
              <a:ahLst/>
              <a:cxnLst>
                <a:cxn ang="0">
                  <a:pos x="8" y="112"/>
                </a:cxn>
                <a:cxn ang="0">
                  <a:pos x="16" y="88"/>
                </a:cxn>
                <a:cxn ang="0">
                  <a:pos x="16" y="88"/>
                </a:cxn>
                <a:cxn ang="0">
                  <a:pos x="8" y="72"/>
                </a:cxn>
                <a:cxn ang="0">
                  <a:pos x="8" y="56"/>
                </a:cxn>
                <a:cxn ang="0">
                  <a:pos x="24" y="48"/>
                </a:cxn>
                <a:cxn ang="0">
                  <a:pos x="40" y="32"/>
                </a:cxn>
                <a:cxn ang="0">
                  <a:pos x="56" y="16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24"/>
                </a:cxn>
                <a:cxn ang="0">
                  <a:pos x="88" y="40"/>
                </a:cxn>
                <a:cxn ang="0">
                  <a:pos x="88" y="48"/>
                </a:cxn>
                <a:cxn ang="0">
                  <a:pos x="88" y="48"/>
                </a:cxn>
                <a:cxn ang="0">
                  <a:pos x="80" y="48"/>
                </a:cxn>
                <a:cxn ang="0">
                  <a:pos x="80" y="48"/>
                </a:cxn>
                <a:cxn ang="0">
                  <a:pos x="80" y="64"/>
                </a:cxn>
                <a:cxn ang="0">
                  <a:pos x="72" y="80"/>
                </a:cxn>
                <a:cxn ang="0">
                  <a:pos x="56" y="136"/>
                </a:cxn>
                <a:cxn ang="0">
                  <a:pos x="40" y="168"/>
                </a:cxn>
                <a:cxn ang="0">
                  <a:pos x="16" y="168"/>
                </a:cxn>
                <a:cxn ang="0">
                  <a:pos x="0" y="152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20"/>
                </a:cxn>
                <a:cxn ang="0">
                  <a:pos x="8" y="112"/>
                </a:cxn>
              </a:cxnLst>
              <a:rect l="0" t="0" r="r" b="b"/>
              <a:pathLst>
                <a:path w="88" h="168">
                  <a:moveTo>
                    <a:pt x="8" y="112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24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56" y="136"/>
                  </a:lnTo>
                  <a:lnTo>
                    <a:pt x="40" y="168"/>
                  </a:lnTo>
                  <a:lnTo>
                    <a:pt x="16" y="16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20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>
              <a:off x="6222991" y="3809944"/>
              <a:ext cx="203200" cy="228597"/>
            </a:xfrm>
            <a:custGeom>
              <a:avLst/>
              <a:gdLst/>
              <a:ahLst/>
              <a:cxnLst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0" y="48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8" y="24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80" y="56"/>
                </a:cxn>
                <a:cxn ang="0">
                  <a:pos x="96" y="56"/>
                </a:cxn>
                <a:cxn ang="0">
                  <a:pos x="96" y="64"/>
                </a:cxn>
                <a:cxn ang="0">
                  <a:pos x="96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4" y="80"/>
                </a:cxn>
                <a:cxn ang="0">
                  <a:pos x="104" y="80"/>
                </a:cxn>
                <a:cxn ang="0">
                  <a:pos x="112" y="80"/>
                </a:cxn>
                <a:cxn ang="0">
                  <a:pos x="112" y="80"/>
                </a:cxn>
                <a:cxn ang="0">
                  <a:pos x="112" y="88"/>
                </a:cxn>
                <a:cxn ang="0">
                  <a:pos x="128" y="104"/>
                </a:cxn>
                <a:cxn ang="0">
                  <a:pos x="128" y="112"/>
                </a:cxn>
                <a:cxn ang="0">
                  <a:pos x="128" y="112"/>
                </a:cxn>
                <a:cxn ang="0">
                  <a:pos x="128" y="128"/>
                </a:cxn>
                <a:cxn ang="0">
                  <a:pos x="128" y="128"/>
                </a:cxn>
                <a:cxn ang="0">
                  <a:pos x="128" y="128"/>
                </a:cxn>
                <a:cxn ang="0">
                  <a:pos x="128" y="136"/>
                </a:cxn>
                <a:cxn ang="0">
                  <a:pos x="128" y="136"/>
                </a:cxn>
                <a:cxn ang="0">
                  <a:pos x="128" y="144"/>
                </a:cxn>
                <a:cxn ang="0">
                  <a:pos x="120" y="144"/>
                </a:cxn>
                <a:cxn ang="0">
                  <a:pos x="112" y="136"/>
                </a:cxn>
                <a:cxn ang="0">
                  <a:pos x="96" y="128"/>
                </a:cxn>
                <a:cxn ang="0">
                  <a:pos x="80" y="112"/>
                </a:cxn>
                <a:cxn ang="0">
                  <a:pos x="72" y="96"/>
                </a:cxn>
                <a:cxn ang="0">
                  <a:pos x="64" y="80"/>
                </a:cxn>
                <a:cxn ang="0">
                  <a:pos x="64" y="80"/>
                </a:cxn>
                <a:cxn ang="0">
                  <a:pos x="56" y="72"/>
                </a:cxn>
              </a:cxnLst>
              <a:rect l="0" t="0" r="r" b="b"/>
              <a:pathLst>
                <a:path w="128" h="144">
                  <a:moveTo>
                    <a:pt x="56" y="72"/>
                  </a:move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8" y="104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36"/>
                  </a:lnTo>
                  <a:lnTo>
                    <a:pt x="96" y="128"/>
                  </a:lnTo>
                  <a:lnTo>
                    <a:pt x="80" y="112"/>
                  </a:lnTo>
                  <a:lnTo>
                    <a:pt x="72" y="96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56" y="7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auto">
            <a:xfrm>
              <a:off x="6489690" y="3784544"/>
              <a:ext cx="203200" cy="228597"/>
            </a:xfrm>
            <a:custGeom>
              <a:avLst/>
              <a:gdLst/>
              <a:ahLst/>
              <a:cxnLst>
                <a:cxn ang="0">
                  <a:pos x="32" y="128"/>
                </a:cxn>
                <a:cxn ang="0">
                  <a:pos x="16" y="112"/>
                </a:cxn>
                <a:cxn ang="0">
                  <a:pos x="16" y="96"/>
                </a:cxn>
                <a:cxn ang="0">
                  <a:pos x="8" y="96"/>
                </a:cxn>
                <a:cxn ang="0">
                  <a:pos x="0" y="72"/>
                </a:cxn>
                <a:cxn ang="0">
                  <a:pos x="16" y="72"/>
                </a:cxn>
                <a:cxn ang="0">
                  <a:pos x="32" y="64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72" y="32"/>
                </a:cxn>
                <a:cxn ang="0">
                  <a:pos x="80" y="24"/>
                </a:cxn>
                <a:cxn ang="0">
                  <a:pos x="96" y="0"/>
                </a:cxn>
                <a:cxn ang="0">
                  <a:pos x="112" y="8"/>
                </a:cxn>
                <a:cxn ang="0">
                  <a:pos x="112" y="16"/>
                </a:cxn>
                <a:cxn ang="0">
                  <a:pos x="128" y="24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04" y="40"/>
                </a:cxn>
                <a:cxn ang="0">
                  <a:pos x="120" y="72"/>
                </a:cxn>
                <a:cxn ang="0">
                  <a:pos x="128" y="72"/>
                </a:cxn>
                <a:cxn ang="0">
                  <a:pos x="120" y="80"/>
                </a:cxn>
                <a:cxn ang="0">
                  <a:pos x="112" y="80"/>
                </a:cxn>
                <a:cxn ang="0">
                  <a:pos x="112" y="80"/>
                </a:cxn>
                <a:cxn ang="0">
                  <a:pos x="104" y="104"/>
                </a:cxn>
                <a:cxn ang="0">
                  <a:pos x="96" y="104"/>
                </a:cxn>
                <a:cxn ang="0">
                  <a:pos x="96" y="128"/>
                </a:cxn>
                <a:cxn ang="0">
                  <a:pos x="96" y="136"/>
                </a:cxn>
                <a:cxn ang="0">
                  <a:pos x="72" y="144"/>
                </a:cxn>
                <a:cxn ang="0">
                  <a:pos x="56" y="128"/>
                </a:cxn>
                <a:cxn ang="0">
                  <a:pos x="40" y="136"/>
                </a:cxn>
              </a:cxnLst>
              <a:rect l="0" t="0" r="r" b="b"/>
              <a:pathLst>
                <a:path w="128" h="144">
                  <a:moveTo>
                    <a:pt x="40" y="128"/>
                  </a:moveTo>
                  <a:lnTo>
                    <a:pt x="32" y="128"/>
                  </a:lnTo>
                  <a:lnTo>
                    <a:pt x="16" y="128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8" y="96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40"/>
                  </a:lnTo>
                  <a:lnTo>
                    <a:pt x="104" y="56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88" y="136"/>
                  </a:lnTo>
                  <a:lnTo>
                    <a:pt x="72" y="144"/>
                  </a:lnTo>
                  <a:lnTo>
                    <a:pt x="72" y="136"/>
                  </a:lnTo>
                  <a:lnTo>
                    <a:pt x="56" y="128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40" y="12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auto">
            <a:xfrm>
              <a:off x="6921490" y="3924242"/>
              <a:ext cx="406400" cy="215896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60" y="40"/>
                </a:cxn>
                <a:cxn ang="0">
                  <a:pos x="176" y="48"/>
                </a:cxn>
                <a:cxn ang="0">
                  <a:pos x="200" y="72"/>
                </a:cxn>
                <a:cxn ang="0">
                  <a:pos x="216" y="72"/>
                </a:cxn>
                <a:cxn ang="0">
                  <a:pos x="208" y="88"/>
                </a:cxn>
                <a:cxn ang="0">
                  <a:pos x="216" y="96"/>
                </a:cxn>
                <a:cxn ang="0">
                  <a:pos x="224" y="112"/>
                </a:cxn>
                <a:cxn ang="0">
                  <a:pos x="240" y="120"/>
                </a:cxn>
                <a:cxn ang="0">
                  <a:pos x="240" y="120"/>
                </a:cxn>
                <a:cxn ang="0">
                  <a:pos x="240" y="120"/>
                </a:cxn>
                <a:cxn ang="0">
                  <a:pos x="248" y="128"/>
                </a:cxn>
                <a:cxn ang="0">
                  <a:pos x="256" y="128"/>
                </a:cxn>
                <a:cxn ang="0">
                  <a:pos x="248" y="136"/>
                </a:cxn>
                <a:cxn ang="0">
                  <a:pos x="240" y="136"/>
                </a:cxn>
                <a:cxn ang="0">
                  <a:pos x="224" y="128"/>
                </a:cxn>
                <a:cxn ang="0">
                  <a:pos x="208" y="120"/>
                </a:cxn>
                <a:cxn ang="0">
                  <a:pos x="208" y="112"/>
                </a:cxn>
                <a:cxn ang="0">
                  <a:pos x="184" y="96"/>
                </a:cxn>
                <a:cxn ang="0">
                  <a:pos x="160" y="104"/>
                </a:cxn>
                <a:cxn ang="0">
                  <a:pos x="160" y="104"/>
                </a:cxn>
                <a:cxn ang="0">
                  <a:pos x="160" y="112"/>
                </a:cxn>
                <a:cxn ang="0">
                  <a:pos x="144" y="112"/>
                </a:cxn>
                <a:cxn ang="0">
                  <a:pos x="120" y="104"/>
                </a:cxn>
                <a:cxn ang="0">
                  <a:pos x="104" y="104"/>
                </a:cxn>
                <a:cxn ang="0">
                  <a:pos x="88" y="104"/>
                </a:cxn>
                <a:cxn ang="0">
                  <a:pos x="104" y="96"/>
                </a:cxn>
                <a:cxn ang="0">
                  <a:pos x="96" y="88"/>
                </a:cxn>
                <a:cxn ang="0">
                  <a:pos x="96" y="72"/>
                </a:cxn>
                <a:cxn ang="0">
                  <a:pos x="72" y="56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24" y="48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24" y="32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16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40"/>
                </a:cxn>
                <a:cxn ang="0">
                  <a:pos x="72" y="32"/>
                </a:cxn>
                <a:cxn ang="0">
                  <a:pos x="96" y="16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32"/>
                </a:cxn>
              </a:cxnLst>
              <a:rect l="0" t="0" r="r" b="b"/>
              <a:pathLst>
                <a:path w="256" h="136">
                  <a:moveTo>
                    <a:pt x="136" y="32"/>
                  </a:moveTo>
                  <a:lnTo>
                    <a:pt x="152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8" y="48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16" y="80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16" y="96"/>
                  </a:lnTo>
                  <a:lnTo>
                    <a:pt x="216" y="104"/>
                  </a:lnTo>
                  <a:lnTo>
                    <a:pt x="224" y="112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8" y="128"/>
                  </a:lnTo>
                  <a:lnTo>
                    <a:pt x="248" y="128"/>
                  </a:lnTo>
                  <a:lnTo>
                    <a:pt x="256" y="128"/>
                  </a:lnTo>
                  <a:lnTo>
                    <a:pt x="248" y="128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40" y="128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0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56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104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36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6273791" y="3454349"/>
              <a:ext cx="228599" cy="444493"/>
            </a:xfrm>
            <a:custGeom>
              <a:avLst/>
              <a:gdLst/>
              <a:ahLst/>
              <a:cxnLst>
                <a:cxn ang="0">
                  <a:pos x="24" y="144"/>
                </a:cxn>
                <a:cxn ang="0">
                  <a:pos x="16" y="120"/>
                </a:cxn>
                <a:cxn ang="0">
                  <a:pos x="8" y="104"/>
                </a:cxn>
                <a:cxn ang="0">
                  <a:pos x="8" y="96"/>
                </a:cxn>
                <a:cxn ang="0">
                  <a:pos x="0" y="64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40" y="24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16"/>
                </a:cxn>
                <a:cxn ang="0">
                  <a:pos x="48" y="8"/>
                </a:cxn>
                <a:cxn ang="0">
                  <a:pos x="72" y="8"/>
                </a:cxn>
                <a:cxn ang="0">
                  <a:pos x="88" y="0"/>
                </a:cxn>
                <a:cxn ang="0">
                  <a:pos x="112" y="0"/>
                </a:cxn>
                <a:cxn ang="0">
                  <a:pos x="128" y="24"/>
                </a:cxn>
                <a:cxn ang="0">
                  <a:pos x="128" y="24"/>
                </a:cxn>
                <a:cxn ang="0">
                  <a:pos x="96" y="56"/>
                </a:cxn>
                <a:cxn ang="0">
                  <a:pos x="120" y="88"/>
                </a:cxn>
                <a:cxn ang="0">
                  <a:pos x="144" y="120"/>
                </a:cxn>
                <a:cxn ang="0">
                  <a:pos x="136" y="152"/>
                </a:cxn>
                <a:cxn ang="0">
                  <a:pos x="128" y="152"/>
                </a:cxn>
                <a:cxn ang="0">
                  <a:pos x="104" y="176"/>
                </a:cxn>
                <a:cxn ang="0">
                  <a:pos x="104" y="176"/>
                </a:cxn>
                <a:cxn ang="0">
                  <a:pos x="104" y="176"/>
                </a:cxn>
                <a:cxn ang="0">
                  <a:pos x="104" y="184"/>
                </a:cxn>
                <a:cxn ang="0">
                  <a:pos x="88" y="192"/>
                </a:cxn>
                <a:cxn ang="0">
                  <a:pos x="88" y="176"/>
                </a:cxn>
                <a:cxn ang="0">
                  <a:pos x="88" y="168"/>
                </a:cxn>
                <a:cxn ang="0">
                  <a:pos x="72" y="160"/>
                </a:cxn>
                <a:cxn ang="0">
                  <a:pos x="64" y="160"/>
                </a:cxn>
                <a:cxn ang="0">
                  <a:pos x="56" y="144"/>
                </a:cxn>
                <a:cxn ang="0">
                  <a:pos x="40" y="136"/>
                </a:cxn>
                <a:cxn ang="0">
                  <a:pos x="40" y="128"/>
                </a:cxn>
                <a:cxn ang="0">
                  <a:pos x="24" y="128"/>
                </a:cxn>
                <a:cxn ang="0">
                  <a:pos x="24" y="136"/>
                </a:cxn>
                <a:cxn ang="0">
                  <a:pos x="16" y="168"/>
                </a:cxn>
                <a:cxn ang="0">
                  <a:pos x="32" y="184"/>
                </a:cxn>
                <a:cxn ang="0">
                  <a:pos x="24" y="192"/>
                </a:cxn>
                <a:cxn ang="0">
                  <a:pos x="32" y="200"/>
                </a:cxn>
                <a:cxn ang="0">
                  <a:pos x="40" y="208"/>
                </a:cxn>
                <a:cxn ang="0">
                  <a:pos x="72" y="248"/>
                </a:cxn>
                <a:cxn ang="0">
                  <a:pos x="72" y="264"/>
                </a:cxn>
                <a:cxn ang="0">
                  <a:pos x="80" y="280"/>
                </a:cxn>
                <a:cxn ang="0">
                  <a:pos x="72" y="280"/>
                </a:cxn>
                <a:cxn ang="0">
                  <a:pos x="64" y="272"/>
                </a:cxn>
                <a:cxn ang="0">
                  <a:pos x="32" y="224"/>
                </a:cxn>
                <a:cxn ang="0">
                  <a:pos x="16" y="192"/>
                </a:cxn>
                <a:cxn ang="0">
                  <a:pos x="8" y="192"/>
                </a:cxn>
                <a:cxn ang="0">
                  <a:pos x="8" y="184"/>
                </a:cxn>
                <a:cxn ang="0">
                  <a:pos x="8" y="168"/>
                </a:cxn>
                <a:cxn ang="0">
                  <a:pos x="8" y="168"/>
                </a:cxn>
              </a:cxnLst>
              <a:rect l="0" t="0" r="r" b="b"/>
              <a:pathLst>
                <a:path w="144" h="280">
                  <a:moveTo>
                    <a:pt x="16" y="160"/>
                  </a:moveTo>
                  <a:lnTo>
                    <a:pt x="24" y="144"/>
                  </a:lnTo>
                  <a:lnTo>
                    <a:pt x="24" y="144"/>
                  </a:lnTo>
                  <a:lnTo>
                    <a:pt x="16" y="120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36" y="96"/>
                  </a:lnTo>
                  <a:lnTo>
                    <a:pt x="144" y="120"/>
                  </a:lnTo>
                  <a:lnTo>
                    <a:pt x="136" y="144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28" y="152"/>
                  </a:lnTo>
                  <a:lnTo>
                    <a:pt x="112" y="168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96" y="184"/>
                  </a:lnTo>
                  <a:lnTo>
                    <a:pt x="88" y="192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72" y="168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4" y="160"/>
                  </a:lnTo>
                  <a:lnTo>
                    <a:pt x="64" y="152"/>
                  </a:lnTo>
                  <a:lnTo>
                    <a:pt x="56" y="14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24" y="144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24" y="192"/>
                  </a:lnTo>
                  <a:lnTo>
                    <a:pt x="32" y="200"/>
                  </a:lnTo>
                  <a:lnTo>
                    <a:pt x="32" y="200"/>
                  </a:lnTo>
                  <a:lnTo>
                    <a:pt x="32" y="200"/>
                  </a:lnTo>
                  <a:lnTo>
                    <a:pt x="40" y="208"/>
                  </a:lnTo>
                  <a:lnTo>
                    <a:pt x="72" y="224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72" y="280"/>
                  </a:lnTo>
                  <a:lnTo>
                    <a:pt x="72" y="280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24"/>
                  </a:lnTo>
                  <a:lnTo>
                    <a:pt x="24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8" y="184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6" y="16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6934189" y="3047955"/>
              <a:ext cx="215900" cy="177798"/>
            </a:xfrm>
            <a:custGeom>
              <a:avLst/>
              <a:gdLst/>
              <a:ahLst/>
              <a:cxnLst>
                <a:cxn ang="0">
                  <a:pos x="48" y="112"/>
                </a:cxn>
                <a:cxn ang="0">
                  <a:pos x="48" y="96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32" y="104"/>
                </a:cxn>
                <a:cxn ang="0">
                  <a:pos x="16" y="104"/>
                </a:cxn>
                <a:cxn ang="0">
                  <a:pos x="0" y="104"/>
                </a:cxn>
                <a:cxn ang="0">
                  <a:pos x="8" y="96"/>
                </a:cxn>
                <a:cxn ang="0">
                  <a:pos x="24" y="88"/>
                </a:cxn>
                <a:cxn ang="0">
                  <a:pos x="56" y="88"/>
                </a:cxn>
                <a:cxn ang="0">
                  <a:pos x="64" y="72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80" y="64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8"/>
                </a:cxn>
                <a:cxn ang="0">
                  <a:pos x="120" y="8"/>
                </a:cxn>
                <a:cxn ang="0">
                  <a:pos x="128" y="8"/>
                </a:cxn>
                <a:cxn ang="0">
                  <a:pos x="120" y="0"/>
                </a:cxn>
                <a:cxn ang="0">
                  <a:pos x="128" y="0"/>
                </a:cxn>
                <a:cxn ang="0">
                  <a:pos x="136" y="24"/>
                </a:cxn>
                <a:cxn ang="0">
                  <a:pos x="128" y="40"/>
                </a:cxn>
                <a:cxn ang="0">
                  <a:pos x="128" y="48"/>
                </a:cxn>
                <a:cxn ang="0">
                  <a:pos x="128" y="48"/>
                </a:cxn>
                <a:cxn ang="0">
                  <a:pos x="120" y="48"/>
                </a:cxn>
                <a:cxn ang="0">
                  <a:pos x="120" y="64"/>
                </a:cxn>
                <a:cxn ang="0">
                  <a:pos x="120" y="72"/>
                </a:cxn>
                <a:cxn ang="0">
                  <a:pos x="120" y="88"/>
                </a:cxn>
                <a:cxn ang="0">
                  <a:pos x="112" y="88"/>
                </a:cxn>
                <a:cxn ang="0">
                  <a:pos x="112" y="96"/>
                </a:cxn>
                <a:cxn ang="0">
                  <a:pos x="112" y="88"/>
                </a:cxn>
                <a:cxn ang="0">
                  <a:pos x="96" y="96"/>
                </a:cxn>
                <a:cxn ang="0">
                  <a:pos x="96" y="96"/>
                </a:cxn>
                <a:cxn ang="0">
                  <a:pos x="88" y="96"/>
                </a:cxn>
                <a:cxn ang="0">
                  <a:pos x="80" y="104"/>
                </a:cxn>
                <a:cxn ang="0">
                  <a:pos x="64" y="96"/>
                </a:cxn>
                <a:cxn ang="0">
                  <a:pos x="72" y="104"/>
                </a:cxn>
                <a:cxn ang="0">
                  <a:pos x="64" y="104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48" y="112"/>
                </a:cxn>
              </a:cxnLst>
              <a:rect l="0" t="0" r="r" b="b"/>
              <a:pathLst>
                <a:path w="136" h="112">
                  <a:moveTo>
                    <a:pt x="48" y="112"/>
                  </a:moveTo>
                  <a:lnTo>
                    <a:pt x="48" y="112"/>
                  </a:lnTo>
                  <a:lnTo>
                    <a:pt x="56" y="104"/>
                  </a:lnTo>
                  <a:lnTo>
                    <a:pt x="48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96" y="56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0" y="48"/>
                  </a:lnTo>
                  <a:lnTo>
                    <a:pt x="120" y="56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20" y="80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8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8" y="11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5359392" y="1968471"/>
              <a:ext cx="342899" cy="253996"/>
            </a:xfrm>
            <a:custGeom>
              <a:avLst/>
              <a:gdLst/>
              <a:ahLst/>
              <a:cxnLst>
                <a:cxn ang="0">
                  <a:pos x="64" y="152"/>
                </a:cxn>
                <a:cxn ang="0">
                  <a:pos x="48" y="136"/>
                </a:cxn>
                <a:cxn ang="0">
                  <a:pos x="48" y="104"/>
                </a:cxn>
                <a:cxn ang="0">
                  <a:pos x="80" y="72"/>
                </a:cxn>
                <a:cxn ang="0">
                  <a:pos x="112" y="56"/>
                </a:cxn>
                <a:cxn ang="0">
                  <a:pos x="120" y="48"/>
                </a:cxn>
                <a:cxn ang="0">
                  <a:pos x="128" y="48"/>
                </a:cxn>
                <a:cxn ang="0">
                  <a:pos x="136" y="40"/>
                </a:cxn>
                <a:cxn ang="0">
                  <a:pos x="160" y="32"/>
                </a:cxn>
                <a:cxn ang="0">
                  <a:pos x="184" y="24"/>
                </a:cxn>
                <a:cxn ang="0">
                  <a:pos x="216" y="16"/>
                </a:cxn>
                <a:cxn ang="0">
                  <a:pos x="216" y="8"/>
                </a:cxn>
                <a:cxn ang="0">
                  <a:pos x="200" y="0"/>
                </a:cxn>
                <a:cxn ang="0">
                  <a:pos x="184" y="0"/>
                </a:cxn>
                <a:cxn ang="0">
                  <a:pos x="144" y="24"/>
                </a:cxn>
                <a:cxn ang="0">
                  <a:pos x="136" y="24"/>
                </a:cxn>
                <a:cxn ang="0">
                  <a:pos x="136" y="24"/>
                </a:cxn>
                <a:cxn ang="0">
                  <a:pos x="128" y="16"/>
                </a:cxn>
                <a:cxn ang="0">
                  <a:pos x="112" y="16"/>
                </a:cxn>
                <a:cxn ang="0">
                  <a:pos x="104" y="24"/>
                </a:cxn>
                <a:cxn ang="0">
                  <a:pos x="96" y="24"/>
                </a:cxn>
                <a:cxn ang="0">
                  <a:pos x="72" y="40"/>
                </a:cxn>
                <a:cxn ang="0">
                  <a:pos x="56" y="48"/>
                </a:cxn>
                <a:cxn ang="0">
                  <a:pos x="40" y="48"/>
                </a:cxn>
                <a:cxn ang="0">
                  <a:pos x="48" y="56"/>
                </a:cxn>
                <a:cxn ang="0">
                  <a:pos x="48" y="64"/>
                </a:cxn>
                <a:cxn ang="0">
                  <a:pos x="24" y="80"/>
                </a:cxn>
                <a:cxn ang="0">
                  <a:pos x="32" y="88"/>
                </a:cxn>
                <a:cxn ang="0">
                  <a:pos x="32" y="96"/>
                </a:cxn>
                <a:cxn ang="0">
                  <a:pos x="32" y="96"/>
                </a:cxn>
                <a:cxn ang="0">
                  <a:pos x="16" y="96"/>
                </a:cxn>
                <a:cxn ang="0">
                  <a:pos x="8" y="104"/>
                </a:cxn>
                <a:cxn ang="0">
                  <a:pos x="8" y="112"/>
                </a:cxn>
                <a:cxn ang="0">
                  <a:pos x="8" y="120"/>
                </a:cxn>
                <a:cxn ang="0">
                  <a:pos x="0" y="128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8" y="136"/>
                </a:cxn>
                <a:cxn ang="0">
                  <a:pos x="16" y="136"/>
                </a:cxn>
                <a:cxn ang="0">
                  <a:pos x="24" y="136"/>
                </a:cxn>
                <a:cxn ang="0">
                  <a:pos x="24" y="152"/>
                </a:cxn>
                <a:cxn ang="0">
                  <a:pos x="24" y="152"/>
                </a:cxn>
                <a:cxn ang="0">
                  <a:pos x="24" y="152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40" y="160"/>
                </a:cxn>
                <a:cxn ang="0">
                  <a:pos x="40" y="160"/>
                </a:cxn>
                <a:cxn ang="0">
                  <a:pos x="72" y="160"/>
                </a:cxn>
                <a:cxn ang="0">
                  <a:pos x="72" y="160"/>
                </a:cxn>
                <a:cxn ang="0">
                  <a:pos x="72" y="152"/>
                </a:cxn>
                <a:cxn ang="0">
                  <a:pos x="64" y="152"/>
                </a:cxn>
                <a:cxn ang="0">
                  <a:pos x="72" y="160"/>
                </a:cxn>
                <a:cxn ang="0">
                  <a:pos x="64" y="152"/>
                </a:cxn>
              </a:cxnLst>
              <a:rect l="0" t="0" r="r" b="b"/>
              <a:pathLst>
                <a:path w="216" h="160">
                  <a:moveTo>
                    <a:pt x="64" y="152"/>
                  </a:moveTo>
                  <a:lnTo>
                    <a:pt x="48" y="136"/>
                  </a:lnTo>
                  <a:lnTo>
                    <a:pt x="48" y="104"/>
                  </a:lnTo>
                  <a:lnTo>
                    <a:pt x="8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36" y="40"/>
                  </a:lnTo>
                  <a:lnTo>
                    <a:pt x="160" y="32"/>
                  </a:lnTo>
                  <a:lnTo>
                    <a:pt x="184" y="24"/>
                  </a:lnTo>
                  <a:lnTo>
                    <a:pt x="216" y="16"/>
                  </a:lnTo>
                  <a:lnTo>
                    <a:pt x="216" y="8"/>
                  </a:lnTo>
                  <a:lnTo>
                    <a:pt x="200" y="0"/>
                  </a:lnTo>
                  <a:lnTo>
                    <a:pt x="184" y="0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28" y="16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16" y="96"/>
                  </a:lnTo>
                  <a:lnTo>
                    <a:pt x="8" y="104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2" y="152"/>
                  </a:lnTo>
                  <a:lnTo>
                    <a:pt x="64" y="152"/>
                  </a:lnTo>
                  <a:lnTo>
                    <a:pt x="72" y="160"/>
                  </a:lnTo>
                  <a:lnTo>
                    <a:pt x="64" y="15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6299190" y="1854173"/>
              <a:ext cx="127000" cy="7619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2"/>
                </a:cxn>
                <a:cxn ang="0">
                  <a:pos x="16" y="1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64" y="8"/>
                </a:cxn>
                <a:cxn ang="0">
                  <a:pos x="80" y="24"/>
                </a:cxn>
                <a:cxn ang="0">
                  <a:pos x="80" y="40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32" y="40"/>
                </a:cxn>
                <a:cxn ang="0">
                  <a:pos x="8" y="48"/>
                </a:cxn>
                <a:cxn ang="0">
                  <a:pos x="0" y="48"/>
                </a:cxn>
              </a:cxnLst>
              <a:rect l="0" t="0" r="r" b="b"/>
              <a:pathLst>
                <a:path w="80" h="48">
                  <a:moveTo>
                    <a:pt x="0" y="48"/>
                  </a:moveTo>
                  <a:lnTo>
                    <a:pt x="0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80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8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1" name="Freeform 24"/>
            <p:cNvSpPr>
              <a:spLocks/>
            </p:cNvSpPr>
            <p:nvPr/>
          </p:nvSpPr>
          <p:spPr bwMode="auto">
            <a:xfrm>
              <a:off x="6146791" y="1777974"/>
              <a:ext cx="165100" cy="114298"/>
            </a:xfrm>
            <a:custGeom>
              <a:avLst/>
              <a:gdLst/>
              <a:ahLst/>
              <a:cxnLst>
                <a:cxn ang="0">
                  <a:pos x="104" y="72"/>
                </a:cxn>
                <a:cxn ang="0">
                  <a:pos x="80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32" y="40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2" y="32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88" y="32"/>
                </a:cxn>
                <a:cxn ang="0">
                  <a:pos x="96" y="32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56"/>
                </a:cxn>
                <a:cxn ang="0">
                  <a:pos x="104" y="56"/>
                </a:cxn>
                <a:cxn ang="0">
                  <a:pos x="96" y="56"/>
                </a:cxn>
                <a:cxn ang="0">
                  <a:pos x="96" y="56"/>
                </a:cxn>
                <a:cxn ang="0">
                  <a:pos x="104" y="64"/>
                </a:cxn>
                <a:cxn ang="0">
                  <a:pos x="104" y="72"/>
                </a:cxn>
              </a:cxnLst>
              <a:rect l="0" t="0" r="r" b="b"/>
              <a:pathLst>
                <a:path w="104" h="72">
                  <a:moveTo>
                    <a:pt x="104" y="72"/>
                  </a:moveTo>
                  <a:lnTo>
                    <a:pt x="80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04" y="7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2" name="Freeform 25"/>
            <p:cNvSpPr>
              <a:spLocks/>
            </p:cNvSpPr>
            <p:nvPr/>
          </p:nvSpPr>
          <p:spPr bwMode="auto">
            <a:xfrm>
              <a:off x="4545006" y="1828773"/>
              <a:ext cx="280986" cy="152398"/>
            </a:xfrm>
            <a:custGeom>
              <a:avLst/>
              <a:gdLst/>
              <a:ahLst/>
              <a:cxnLst>
                <a:cxn ang="0">
                  <a:pos x="145" y="80"/>
                </a:cxn>
                <a:cxn ang="0">
                  <a:pos x="145" y="72"/>
                </a:cxn>
                <a:cxn ang="0">
                  <a:pos x="145" y="72"/>
                </a:cxn>
                <a:cxn ang="0">
                  <a:pos x="129" y="72"/>
                </a:cxn>
                <a:cxn ang="0">
                  <a:pos x="129" y="64"/>
                </a:cxn>
                <a:cxn ang="0">
                  <a:pos x="137" y="64"/>
                </a:cxn>
                <a:cxn ang="0">
                  <a:pos x="129" y="48"/>
                </a:cxn>
                <a:cxn ang="0">
                  <a:pos x="129" y="48"/>
                </a:cxn>
                <a:cxn ang="0">
                  <a:pos x="121" y="40"/>
                </a:cxn>
                <a:cxn ang="0">
                  <a:pos x="97" y="64"/>
                </a:cxn>
                <a:cxn ang="0">
                  <a:pos x="89" y="80"/>
                </a:cxn>
                <a:cxn ang="0">
                  <a:pos x="81" y="96"/>
                </a:cxn>
                <a:cxn ang="0">
                  <a:pos x="65" y="96"/>
                </a:cxn>
                <a:cxn ang="0">
                  <a:pos x="41" y="72"/>
                </a:cxn>
                <a:cxn ang="0">
                  <a:pos x="49" y="72"/>
                </a:cxn>
                <a:cxn ang="0">
                  <a:pos x="57" y="72"/>
                </a:cxn>
                <a:cxn ang="0">
                  <a:pos x="73" y="72"/>
                </a:cxn>
                <a:cxn ang="0">
                  <a:pos x="49" y="72"/>
                </a:cxn>
                <a:cxn ang="0">
                  <a:pos x="41" y="56"/>
                </a:cxn>
                <a:cxn ang="0">
                  <a:pos x="57" y="56"/>
                </a:cxn>
                <a:cxn ang="0">
                  <a:pos x="73" y="48"/>
                </a:cxn>
                <a:cxn ang="0">
                  <a:pos x="65" y="48"/>
                </a:cxn>
                <a:cxn ang="0">
                  <a:pos x="57" y="40"/>
                </a:cxn>
                <a:cxn ang="0">
                  <a:pos x="49" y="40"/>
                </a:cxn>
                <a:cxn ang="0">
                  <a:pos x="25" y="56"/>
                </a:cxn>
                <a:cxn ang="0">
                  <a:pos x="25" y="48"/>
                </a:cxn>
                <a:cxn ang="0">
                  <a:pos x="25" y="48"/>
                </a:cxn>
                <a:cxn ang="0">
                  <a:pos x="17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25" y="8"/>
                </a:cxn>
                <a:cxn ang="0">
                  <a:pos x="41" y="8"/>
                </a:cxn>
                <a:cxn ang="0">
                  <a:pos x="33" y="16"/>
                </a:cxn>
                <a:cxn ang="0">
                  <a:pos x="41" y="24"/>
                </a:cxn>
                <a:cxn ang="0">
                  <a:pos x="49" y="24"/>
                </a:cxn>
                <a:cxn ang="0">
                  <a:pos x="41" y="8"/>
                </a:cxn>
                <a:cxn ang="0">
                  <a:pos x="65" y="24"/>
                </a:cxn>
                <a:cxn ang="0">
                  <a:pos x="73" y="32"/>
                </a:cxn>
                <a:cxn ang="0">
                  <a:pos x="65" y="0"/>
                </a:cxn>
                <a:cxn ang="0">
                  <a:pos x="89" y="16"/>
                </a:cxn>
                <a:cxn ang="0">
                  <a:pos x="89" y="24"/>
                </a:cxn>
                <a:cxn ang="0">
                  <a:pos x="105" y="16"/>
                </a:cxn>
                <a:cxn ang="0">
                  <a:pos x="105" y="24"/>
                </a:cxn>
                <a:cxn ang="0">
                  <a:pos x="113" y="24"/>
                </a:cxn>
                <a:cxn ang="0">
                  <a:pos x="137" y="48"/>
                </a:cxn>
                <a:cxn ang="0">
                  <a:pos x="137" y="48"/>
                </a:cxn>
                <a:cxn ang="0">
                  <a:pos x="145" y="48"/>
                </a:cxn>
                <a:cxn ang="0">
                  <a:pos x="145" y="48"/>
                </a:cxn>
                <a:cxn ang="0">
                  <a:pos x="161" y="48"/>
                </a:cxn>
                <a:cxn ang="0">
                  <a:pos x="177" y="64"/>
                </a:cxn>
                <a:cxn ang="0">
                  <a:pos x="177" y="64"/>
                </a:cxn>
                <a:cxn ang="0">
                  <a:pos x="153" y="80"/>
                </a:cxn>
              </a:cxnLst>
              <a:rect l="0" t="0" r="r" b="b"/>
              <a:pathLst>
                <a:path w="177" h="96">
                  <a:moveTo>
                    <a:pt x="145" y="80"/>
                  </a:moveTo>
                  <a:lnTo>
                    <a:pt x="145" y="80"/>
                  </a:lnTo>
                  <a:lnTo>
                    <a:pt x="145" y="80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37" y="72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29" y="64"/>
                  </a:lnTo>
                  <a:lnTo>
                    <a:pt x="137" y="64"/>
                  </a:lnTo>
                  <a:lnTo>
                    <a:pt x="137" y="64"/>
                  </a:lnTo>
                  <a:lnTo>
                    <a:pt x="129" y="56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1" y="40"/>
                  </a:lnTo>
                  <a:lnTo>
                    <a:pt x="113" y="40"/>
                  </a:lnTo>
                  <a:lnTo>
                    <a:pt x="97" y="64"/>
                  </a:lnTo>
                  <a:lnTo>
                    <a:pt x="97" y="72"/>
                  </a:lnTo>
                  <a:lnTo>
                    <a:pt x="89" y="80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65" y="96"/>
                  </a:lnTo>
                  <a:lnTo>
                    <a:pt x="41" y="80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72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57" y="64"/>
                  </a:lnTo>
                  <a:lnTo>
                    <a:pt x="49" y="72"/>
                  </a:lnTo>
                  <a:lnTo>
                    <a:pt x="41" y="72"/>
                  </a:lnTo>
                  <a:lnTo>
                    <a:pt x="41" y="56"/>
                  </a:lnTo>
                  <a:lnTo>
                    <a:pt x="49" y="56"/>
                  </a:lnTo>
                  <a:lnTo>
                    <a:pt x="57" y="56"/>
                  </a:lnTo>
                  <a:lnTo>
                    <a:pt x="65" y="48"/>
                  </a:lnTo>
                  <a:lnTo>
                    <a:pt x="73" y="48"/>
                  </a:lnTo>
                  <a:lnTo>
                    <a:pt x="73" y="48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57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1" y="56"/>
                  </a:lnTo>
                  <a:lnTo>
                    <a:pt x="25" y="56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17" y="40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5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41" y="8"/>
                  </a:lnTo>
                  <a:lnTo>
                    <a:pt x="57" y="8"/>
                  </a:lnTo>
                  <a:lnTo>
                    <a:pt x="65" y="24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5" y="16"/>
                  </a:lnTo>
                  <a:lnTo>
                    <a:pt x="65" y="0"/>
                  </a:lnTo>
                  <a:lnTo>
                    <a:pt x="89" y="0"/>
                  </a:lnTo>
                  <a:lnTo>
                    <a:pt x="89" y="16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9" y="16"/>
                  </a:lnTo>
                  <a:lnTo>
                    <a:pt x="105" y="16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13" y="24"/>
                  </a:lnTo>
                  <a:lnTo>
                    <a:pt x="137" y="40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1" y="56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69" y="72"/>
                  </a:lnTo>
                  <a:lnTo>
                    <a:pt x="153" y="80"/>
                  </a:lnTo>
                  <a:lnTo>
                    <a:pt x="145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3" name="Freeform 26"/>
            <p:cNvSpPr>
              <a:spLocks/>
            </p:cNvSpPr>
            <p:nvPr/>
          </p:nvSpPr>
          <p:spPr bwMode="auto">
            <a:xfrm>
              <a:off x="4138607" y="2705061"/>
              <a:ext cx="88900" cy="101598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16" y="64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16"/>
                </a:cxn>
              </a:cxnLst>
              <a:rect l="0" t="0" r="r" b="b"/>
              <a:pathLst>
                <a:path w="56" h="64">
                  <a:moveTo>
                    <a:pt x="16" y="16"/>
                  </a:move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4" name="Freeform 27"/>
            <p:cNvSpPr>
              <a:spLocks/>
            </p:cNvSpPr>
            <p:nvPr/>
          </p:nvSpPr>
          <p:spPr bwMode="auto">
            <a:xfrm>
              <a:off x="4214806" y="2603462"/>
              <a:ext cx="165100" cy="241296"/>
            </a:xfrm>
            <a:custGeom>
              <a:avLst/>
              <a:gdLst/>
              <a:ahLst/>
              <a:cxnLst>
                <a:cxn ang="0">
                  <a:pos x="88" y="104"/>
                </a:cxn>
                <a:cxn ang="0">
                  <a:pos x="104" y="104"/>
                </a:cxn>
                <a:cxn ang="0">
                  <a:pos x="88" y="128"/>
                </a:cxn>
                <a:cxn ang="0">
                  <a:pos x="96" y="128"/>
                </a:cxn>
                <a:cxn ang="0">
                  <a:pos x="88" y="136"/>
                </a:cxn>
                <a:cxn ang="0">
                  <a:pos x="64" y="136"/>
                </a:cxn>
                <a:cxn ang="0">
                  <a:pos x="48" y="144"/>
                </a:cxn>
                <a:cxn ang="0">
                  <a:pos x="32" y="136"/>
                </a:cxn>
                <a:cxn ang="0">
                  <a:pos x="32" y="144"/>
                </a:cxn>
                <a:cxn ang="0">
                  <a:pos x="16" y="144"/>
                </a:cxn>
                <a:cxn ang="0">
                  <a:pos x="16" y="152"/>
                </a:cxn>
                <a:cxn ang="0">
                  <a:pos x="16" y="144"/>
                </a:cxn>
                <a:cxn ang="0">
                  <a:pos x="32" y="128"/>
                </a:cxn>
                <a:cxn ang="0">
                  <a:pos x="40" y="128"/>
                </a:cxn>
                <a:cxn ang="0">
                  <a:pos x="40" y="120"/>
                </a:cxn>
                <a:cxn ang="0">
                  <a:pos x="24" y="120"/>
                </a:cxn>
                <a:cxn ang="0">
                  <a:pos x="16" y="128"/>
                </a:cxn>
                <a:cxn ang="0">
                  <a:pos x="16" y="120"/>
                </a:cxn>
                <a:cxn ang="0">
                  <a:pos x="24" y="104"/>
                </a:cxn>
                <a:cxn ang="0">
                  <a:pos x="24" y="96"/>
                </a:cxn>
                <a:cxn ang="0">
                  <a:pos x="48" y="88"/>
                </a:cxn>
                <a:cxn ang="0">
                  <a:pos x="48" y="80"/>
                </a:cxn>
                <a:cxn ang="0">
                  <a:pos x="32" y="72"/>
                </a:cxn>
                <a:cxn ang="0">
                  <a:pos x="40" y="72"/>
                </a:cxn>
                <a:cxn ang="0">
                  <a:pos x="24" y="72"/>
                </a:cxn>
                <a:cxn ang="0">
                  <a:pos x="24" y="64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56" y="16"/>
                </a:cxn>
                <a:cxn ang="0">
                  <a:pos x="40" y="40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64" y="72"/>
                </a:cxn>
                <a:cxn ang="0">
                  <a:pos x="88" y="96"/>
                </a:cxn>
                <a:cxn ang="0">
                  <a:pos x="80" y="104"/>
                </a:cxn>
                <a:cxn ang="0">
                  <a:pos x="80" y="104"/>
                </a:cxn>
                <a:cxn ang="0">
                  <a:pos x="88" y="104"/>
                </a:cxn>
                <a:cxn ang="0">
                  <a:pos x="88" y="104"/>
                </a:cxn>
              </a:cxnLst>
              <a:rect l="0" t="0" r="r" b="b"/>
              <a:pathLst>
                <a:path w="104" h="152">
                  <a:moveTo>
                    <a:pt x="88" y="104"/>
                  </a:moveTo>
                  <a:lnTo>
                    <a:pt x="88" y="104"/>
                  </a:lnTo>
                  <a:lnTo>
                    <a:pt x="88" y="104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88" y="136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32" y="136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24" y="120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40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80" y="80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5" name="Freeform 28"/>
            <p:cNvSpPr>
              <a:spLocks/>
            </p:cNvSpPr>
            <p:nvPr/>
          </p:nvSpPr>
          <p:spPr bwMode="auto">
            <a:xfrm>
              <a:off x="3871907" y="2362165"/>
              <a:ext cx="203200" cy="88899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40"/>
                </a:cxn>
                <a:cxn ang="0">
                  <a:pos x="88" y="48"/>
                </a:cxn>
                <a:cxn ang="0">
                  <a:pos x="64" y="56"/>
                </a:cxn>
                <a:cxn ang="0">
                  <a:pos x="48" y="56"/>
                </a:cxn>
                <a:cxn ang="0">
                  <a:pos x="24" y="48"/>
                </a:cxn>
                <a:cxn ang="0">
                  <a:pos x="16" y="40"/>
                </a:cxn>
                <a:cxn ang="0">
                  <a:pos x="16" y="40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6" y="8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12" y="16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128" y="32"/>
                </a:cxn>
                <a:cxn ang="0">
                  <a:pos x="120" y="32"/>
                </a:cxn>
              </a:cxnLst>
              <a:rect l="0" t="0" r="r" b="b"/>
              <a:pathLst>
                <a:path w="128" h="56">
                  <a:moveTo>
                    <a:pt x="120" y="32"/>
                  </a:moveTo>
                  <a:lnTo>
                    <a:pt x="112" y="40"/>
                  </a:lnTo>
                  <a:lnTo>
                    <a:pt x="88" y="48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6" name="Freeform 29"/>
            <p:cNvSpPr>
              <a:spLocks/>
            </p:cNvSpPr>
            <p:nvPr/>
          </p:nvSpPr>
          <p:spPr bwMode="auto">
            <a:xfrm>
              <a:off x="1979610" y="2108169"/>
              <a:ext cx="355600" cy="190497"/>
            </a:xfrm>
            <a:custGeom>
              <a:avLst/>
              <a:gdLst/>
              <a:ahLst/>
              <a:cxnLst>
                <a:cxn ang="0">
                  <a:pos x="200" y="96"/>
                </a:cxn>
                <a:cxn ang="0">
                  <a:pos x="208" y="96"/>
                </a:cxn>
                <a:cxn ang="0">
                  <a:pos x="208" y="112"/>
                </a:cxn>
                <a:cxn ang="0">
                  <a:pos x="184" y="112"/>
                </a:cxn>
                <a:cxn ang="0">
                  <a:pos x="152" y="104"/>
                </a:cxn>
                <a:cxn ang="0">
                  <a:pos x="128" y="112"/>
                </a:cxn>
                <a:cxn ang="0">
                  <a:pos x="112" y="120"/>
                </a:cxn>
                <a:cxn ang="0">
                  <a:pos x="72" y="120"/>
                </a:cxn>
                <a:cxn ang="0">
                  <a:pos x="64" y="104"/>
                </a:cxn>
                <a:cxn ang="0">
                  <a:pos x="40" y="104"/>
                </a:cxn>
                <a:cxn ang="0">
                  <a:pos x="16" y="88"/>
                </a:cxn>
                <a:cxn ang="0">
                  <a:pos x="32" y="80"/>
                </a:cxn>
                <a:cxn ang="0">
                  <a:pos x="72" y="80"/>
                </a:cxn>
                <a:cxn ang="0">
                  <a:pos x="64" y="72"/>
                </a:cxn>
                <a:cxn ang="0">
                  <a:pos x="40" y="72"/>
                </a:cxn>
                <a:cxn ang="0">
                  <a:pos x="8" y="72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0" y="32"/>
                </a:cxn>
                <a:cxn ang="0">
                  <a:pos x="56" y="8"/>
                </a:cxn>
                <a:cxn ang="0">
                  <a:pos x="72" y="16"/>
                </a:cxn>
                <a:cxn ang="0">
                  <a:pos x="96" y="32"/>
                </a:cxn>
                <a:cxn ang="0">
                  <a:pos x="96" y="32"/>
                </a:cxn>
                <a:cxn ang="0">
                  <a:pos x="104" y="16"/>
                </a:cxn>
                <a:cxn ang="0">
                  <a:pos x="112" y="16"/>
                </a:cxn>
                <a:cxn ang="0">
                  <a:pos x="128" y="40"/>
                </a:cxn>
                <a:cxn ang="0">
                  <a:pos x="144" y="40"/>
                </a:cxn>
                <a:cxn ang="0">
                  <a:pos x="136" y="40"/>
                </a:cxn>
                <a:cxn ang="0">
                  <a:pos x="128" y="8"/>
                </a:cxn>
                <a:cxn ang="0">
                  <a:pos x="144" y="8"/>
                </a:cxn>
                <a:cxn ang="0">
                  <a:pos x="152" y="8"/>
                </a:cxn>
                <a:cxn ang="0">
                  <a:pos x="152" y="0"/>
                </a:cxn>
                <a:cxn ang="0">
                  <a:pos x="176" y="8"/>
                </a:cxn>
                <a:cxn ang="0">
                  <a:pos x="168" y="32"/>
                </a:cxn>
                <a:cxn ang="0">
                  <a:pos x="184" y="64"/>
                </a:cxn>
                <a:cxn ang="0">
                  <a:pos x="224" y="88"/>
                </a:cxn>
                <a:cxn ang="0">
                  <a:pos x="224" y="96"/>
                </a:cxn>
                <a:cxn ang="0">
                  <a:pos x="208" y="88"/>
                </a:cxn>
              </a:cxnLst>
              <a:rect l="0" t="0" r="r" b="b"/>
              <a:pathLst>
                <a:path w="224" h="120">
                  <a:moveTo>
                    <a:pt x="200" y="88"/>
                  </a:moveTo>
                  <a:lnTo>
                    <a:pt x="200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6" y="104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84" y="112"/>
                  </a:lnTo>
                  <a:lnTo>
                    <a:pt x="160" y="104"/>
                  </a:lnTo>
                  <a:lnTo>
                    <a:pt x="152" y="104"/>
                  </a:lnTo>
                  <a:lnTo>
                    <a:pt x="144" y="104"/>
                  </a:lnTo>
                  <a:lnTo>
                    <a:pt x="128" y="11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2" y="10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3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40"/>
                  </a:lnTo>
                  <a:lnTo>
                    <a:pt x="136" y="48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8" y="16"/>
                  </a:lnTo>
                  <a:lnTo>
                    <a:pt x="128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176" y="8"/>
                  </a:lnTo>
                  <a:lnTo>
                    <a:pt x="168" y="16"/>
                  </a:lnTo>
                  <a:lnTo>
                    <a:pt x="168" y="32"/>
                  </a:lnTo>
                  <a:lnTo>
                    <a:pt x="184" y="56"/>
                  </a:lnTo>
                  <a:lnTo>
                    <a:pt x="184" y="64"/>
                  </a:lnTo>
                  <a:lnTo>
                    <a:pt x="216" y="80"/>
                  </a:lnTo>
                  <a:lnTo>
                    <a:pt x="224" y="88"/>
                  </a:lnTo>
                  <a:lnTo>
                    <a:pt x="224" y="88"/>
                  </a:lnTo>
                  <a:lnTo>
                    <a:pt x="224" y="96"/>
                  </a:lnTo>
                  <a:lnTo>
                    <a:pt x="216" y="88"/>
                  </a:lnTo>
                  <a:lnTo>
                    <a:pt x="208" y="88"/>
                  </a:lnTo>
                  <a:lnTo>
                    <a:pt x="200" y="8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7" name="Freeform 30"/>
            <p:cNvSpPr>
              <a:spLocks/>
            </p:cNvSpPr>
            <p:nvPr/>
          </p:nvSpPr>
          <p:spPr bwMode="auto">
            <a:xfrm>
              <a:off x="1839910" y="2070070"/>
              <a:ext cx="203200" cy="139698"/>
            </a:xfrm>
            <a:custGeom>
              <a:avLst/>
              <a:gdLst/>
              <a:ahLst/>
              <a:cxnLst>
                <a:cxn ang="0">
                  <a:pos x="24" y="80"/>
                </a:cxn>
                <a:cxn ang="0">
                  <a:pos x="24" y="72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24" y="3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88" y="16"/>
                </a:cxn>
                <a:cxn ang="0">
                  <a:pos x="96" y="8"/>
                </a:cxn>
                <a:cxn ang="0">
                  <a:pos x="104" y="8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104" y="40"/>
                </a:cxn>
                <a:cxn ang="0">
                  <a:pos x="88" y="40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40" y="88"/>
                </a:cxn>
                <a:cxn ang="0">
                  <a:pos x="32" y="80"/>
                </a:cxn>
                <a:cxn ang="0">
                  <a:pos x="24" y="80"/>
                </a:cxn>
              </a:cxnLst>
              <a:rect l="0" t="0" r="r" b="b"/>
              <a:pathLst>
                <a:path w="128" h="88">
                  <a:moveTo>
                    <a:pt x="24" y="80"/>
                  </a:moveTo>
                  <a:lnTo>
                    <a:pt x="2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04" y="40"/>
                  </a:lnTo>
                  <a:lnTo>
                    <a:pt x="88" y="40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8" name="Freeform 31"/>
            <p:cNvSpPr>
              <a:spLocks/>
            </p:cNvSpPr>
            <p:nvPr/>
          </p:nvSpPr>
          <p:spPr bwMode="auto">
            <a:xfrm>
              <a:off x="2551109" y="2108169"/>
              <a:ext cx="571499" cy="406394"/>
            </a:xfrm>
            <a:custGeom>
              <a:avLst/>
              <a:gdLst/>
              <a:ahLst/>
              <a:cxnLst>
                <a:cxn ang="0">
                  <a:pos x="320" y="192"/>
                </a:cxn>
                <a:cxn ang="0">
                  <a:pos x="280" y="168"/>
                </a:cxn>
                <a:cxn ang="0">
                  <a:pos x="288" y="168"/>
                </a:cxn>
                <a:cxn ang="0">
                  <a:pos x="288" y="176"/>
                </a:cxn>
                <a:cxn ang="0">
                  <a:pos x="280" y="176"/>
                </a:cxn>
                <a:cxn ang="0">
                  <a:pos x="288" y="176"/>
                </a:cxn>
                <a:cxn ang="0">
                  <a:pos x="304" y="200"/>
                </a:cxn>
                <a:cxn ang="0">
                  <a:pos x="312" y="200"/>
                </a:cxn>
                <a:cxn ang="0">
                  <a:pos x="320" y="208"/>
                </a:cxn>
                <a:cxn ang="0">
                  <a:pos x="328" y="224"/>
                </a:cxn>
                <a:cxn ang="0">
                  <a:pos x="320" y="240"/>
                </a:cxn>
                <a:cxn ang="0">
                  <a:pos x="280" y="216"/>
                </a:cxn>
                <a:cxn ang="0">
                  <a:pos x="272" y="224"/>
                </a:cxn>
                <a:cxn ang="0">
                  <a:pos x="296" y="256"/>
                </a:cxn>
                <a:cxn ang="0">
                  <a:pos x="248" y="240"/>
                </a:cxn>
                <a:cxn ang="0">
                  <a:pos x="232" y="224"/>
                </a:cxn>
                <a:cxn ang="0">
                  <a:pos x="200" y="200"/>
                </a:cxn>
                <a:cxn ang="0">
                  <a:pos x="176" y="208"/>
                </a:cxn>
                <a:cxn ang="0">
                  <a:pos x="152" y="192"/>
                </a:cxn>
                <a:cxn ang="0">
                  <a:pos x="184" y="184"/>
                </a:cxn>
                <a:cxn ang="0">
                  <a:pos x="208" y="176"/>
                </a:cxn>
                <a:cxn ang="0">
                  <a:pos x="208" y="160"/>
                </a:cxn>
                <a:cxn ang="0">
                  <a:pos x="224" y="136"/>
                </a:cxn>
                <a:cxn ang="0">
                  <a:pos x="168" y="112"/>
                </a:cxn>
                <a:cxn ang="0">
                  <a:pos x="168" y="104"/>
                </a:cxn>
                <a:cxn ang="0">
                  <a:pos x="168" y="96"/>
                </a:cxn>
                <a:cxn ang="0">
                  <a:pos x="128" y="96"/>
                </a:cxn>
                <a:cxn ang="0">
                  <a:pos x="120" y="88"/>
                </a:cxn>
                <a:cxn ang="0">
                  <a:pos x="88" y="88"/>
                </a:cxn>
                <a:cxn ang="0">
                  <a:pos x="40" y="80"/>
                </a:cxn>
                <a:cxn ang="0">
                  <a:pos x="24" y="80"/>
                </a:cxn>
                <a:cxn ang="0">
                  <a:pos x="16" y="64"/>
                </a:cxn>
                <a:cxn ang="0">
                  <a:pos x="32" y="64"/>
                </a:cxn>
                <a:cxn ang="0">
                  <a:pos x="8" y="56"/>
                </a:cxn>
                <a:cxn ang="0">
                  <a:pos x="8" y="24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40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56" y="40"/>
                </a:cxn>
                <a:cxn ang="0">
                  <a:pos x="88" y="0"/>
                </a:cxn>
                <a:cxn ang="0">
                  <a:pos x="120" y="32"/>
                </a:cxn>
                <a:cxn ang="0">
                  <a:pos x="128" y="32"/>
                </a:cxn>
                <a:cxn ang="0">
                  <a:pos x="152" y="24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56" y="64"/>
                </a:cxn>
                <a:cxn ang="0">
                  <a:pos x="272" y="80"/>
                </a:cxn>
                <a:cxn ang="0">
                  <a:pos x="288" y="80"/>
                </a:cxn>
                <a:cxn ang="0">
                  <a:pos x="280" y="96"/>
                </a:cxn>
                <a:cxn ang="0">
                  <a:pos x="296" y="104"/>
                </a:cxn>
                <a:cxn ang="0">
                  <a:pos x="280" y="112"/>
                </a:cxn>
                <a:cxn ang="0">
                  <a:pos x="296" y="112"/>
                </a:cxn>
                <a:cxn ang="0">
                  <a:pos x="320" y="128"/>
                </a:cxn>
                <a:cxn ang="0">
                  <a:pos x="328" y="144"/>
                </a:cxn>
                <a:cxn ang="0">
                  <a:pos x="360" y="152"/>
                </a:cxn>
                <a:cxn ang="0">
                  <a:pos x="344" y="168"/>
                </a:cxn>
                <a:cxn ang="0">
                  <a:pos x="344" y="176"/>
                </a:cxn>
              </a:cxnLst>
              <a:rect l="0" t="0" r="r" b="b"/>
              <a:pathLst>
                <a:path w="360" h="256">
                  <a:moveTo>
                    <a:pt x="336" y="176"/>
                  </a:moveTo>
                  <a:lnTo>
                    <a:pt x="336" y="192"/>
                  </a:lnTo>
                  <a:lnTo>
                    <a:pt x="320" y="192"/>
                  </a:lnTo>
                  <a:lnTo>
                    <a:pt x="296" y="160"/>
                  </a:lnTo>
                  <a:lnTo>
                    <a:pt x="288" y="160"/>
                  </a:lnTo>
                  <a:lnTo>
                    <a:pt x="280" y="168"/>
                  </a:lnTo>
                  <a:lnTo>
                    <a:pt x="288" y="168"/>
                  </a:lnTo>
                  <a:lnTo>
                    <a:pt x="288" y="168"/>
                  </a:lnTo>
                  <a:lnTo>
                    <a:pt x="288" y="168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8" y="192"/>
                  </a:lnTo>
                  <a:lnTo>
                    <a:pt x="296" y="200"/>
                  </a:lnTo>
                  <a:lnTo>
                    <a:pt x="304" y="200"/>
                  </a:lnTo>
                  <a:lnTo>
                    <a:pt x="304" y="200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20" y="200"/>
                  </a:lnTo>
                  <a:lnTo>
                    <a:pt x="320" y="200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0" y="232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312" y="240"/>
                  </a:lnTo>
                  <a:lnTo>
                    <a:pt x="280" y="224"/>
                  </a:lnTo>
                  <a:lnTo>
                    <a:pt x="280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72" y="224"/>
                  </a:lnTo>
                  <a:lnTo>
                    <a:pt x="304" y="240"/>
                  </a:lnTo>
                  <a:lnTo>
                    <a:pt x="304" y="256"/>
                  </a:lnTo>
                  <a:lnTo>
                    <a:pt x="296" y="256"/>
                  </a:lnTo>
                  <a:lnTo>
                    <a:pt x="296" y="256"/>
                  </a:lnTo>
                  <a:lnTo>
                    <a:pt x="280" y="248"/>
                  </a:lnTo>
                  <a:lnTo>
                    <a:pt x="248" y="240"/>
                  </a:lnTo>
                  <a:lnTo>
                    <a:pt x="232" y="232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24" y="216"/>
                  </a:lnTo>
                  <a:lnTo>
                    <a:pt x="200" y="200"/>
                  </a:lnTo>
                  <a:lnTo>
                    <a:pt x="192" y="208"/>
                  </a:lnTo>
                  <a:lnTo>
                    <a:pt x="184" y="200"/>
                  </a:lnTo>
                  <a:lnTo>
                    <a:pt x="176" y="208"/>
                  </a:lnTo>
                  <a:lnTo>
                    <a:pt x="168" y="208"/>
                  </a:lnTo>
                  <a:lnTo>
                    <a:pt x="152" y="200"/>
                  </a:lnTo>
                  <a:lnTo>
                    <a:pt x="152" y="192"/>
                  </a:lnTo>
                  <a:lnTo>
                    <a:pt x="160" y="184"/>
                  </a:lnTo>
                  <a:lnTo>
                    <a:pt x="168" y="184"/>
                  </a:lnTo>
                  <a:lnTo>
                    <a:pt x="184" y="184"/>
                  </a:lnTo>
                  <a:lnTo>
                    <a:pt x="200" y="184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0" y="176"/>
                  </a:lnTo>
                  <a:lnTo>
                    <a:pt x="200" y="168"/>
                  </a:lnTo>
                  <a:lnTo>
                    <a:pt x="208" y="160"/>
                  </a:lnTo>
                  <a:lnTo>
                    <a:pt x="216" y="160"/>
                  </a:lnTo>
                  <a:lnTo>
                    <a:pt x="224" y="144"/>
                  </a:lnTo>
                  <a:lnTo>
                    <a:pt x="224" y="136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68" y="96"/>
                  </a:lnTo>
                  <a:lnTo>
                    <a:pt x="152" y="80"/>
                  </a:lnTo>
                  <a:lnTo>
                    <a:pt x="144" y="80"/>
                  </a:lnTo>
                  <a:lnTo>
                    <a:pt x="128" y="96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04" y="88"/>
                  </a:lnTo>
                  <a:lnTo>
                    <a:pt x="88" y="88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56" y="8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52" y="24"/>
                  </a:lnTo>
                  <a:lnTo>
                    <a:pt x="184" y="24"/>
                  </a:lnTo>
                  <a:lnTo>
                    <a:pt x="200" y="40"/>
                  </a:lnTo>
                  <a:lnTo>
                    <a:pt x="208" y="48"/>
                  </a:lnTo>
                  <a:lnTo>
                    <a:pt x="216" y="48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40" y="64"/>
                  </a:lnTo>
                  <a:lnTo>
                    <a:pt x="240" y="64"/>
                  </a:lnTo>
                  <a:lnTo>
                    <a:pt x="256" y="64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8" y="80"/>
                  </a:lnTo>
                  <a:lnTo>
                    <a:pt x="288" y="88"/>
                  </a:lnTo>
                  <a:lnTo>
                    <a:pt x="288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296" y="96"/>
                  </a:lnTo>
                  <a:lnTo>
                    <a:pt x="296" y="104"/>
                  </a:lnTo>
                  <a:lnTo>
                    <a:pt x="296" y="104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8" y="112"/>
                  </a:lnTo>
                  <a:lnTo>
                    <a:pt x="296" y="112"/>
                  </a:lnTo>
                  <a:lnTo>
                    <a:pt x="296" y="112"/>
                  </a:lnTo>
                  <a:lnTo>
                    <a:pt x="296" y="128"/>
                  </a:lnTo>
                  <a:lnTo>
                    <a:pt x="320" y="128"/>
                  </a:lnTo>
                  <a:lnTo>
                    <a:pt x="320" y="128"/>
                  </a:lnTo>
                  <a:lnTo>
                    <a:pt x="320" y="144"/>
                  </a:lnTo>
                  <a:lnTo>
                    <a:pt x="328" y="144"/>
                  </a:lnTo>
                  <a:lnTo>
                    <a:pt x="336" y="144"/>
                  </a:lnTo>
                  <a:lnTo>
                    <a:pt x="344" y="152"/>
                  </a:lnTo>
                  <a:lnTo>
                    <a:pt x="360" y="152"/>
                  </a:lnTo>
                  <a:lnTo>
                    <a:pt x="360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36" y="17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9" name="Freeform 32"/>
            <p:cNvSpPr>
              <a:spLocks/>
            </p:cNvSpPr>
            <p:nvPr/>
          </p:nvSpPr>
          <p:spPr bwMode="auto">
            <a:xfrm>
              <a:off x="2513010" y="1689076"/>
              <a:ext cx="609599" cy="317496"/>
            </a:xfrm>
            <a:custGeom>
              <a:avLst/>
              <a:gdLst/>
              <a:ahLst/>
              <a:cxnLst>
                <a:cxn ang="0">
                  <a:pos x="312" y="16"/>
                </a:cxn>
                <a:cxn ang="0">
                  <a:pos x="352" y="8"/>
                </a:cxn>
                <a:cxn ang="0">
                  <a:pos x="384" y="24"/>
                </a:cxn>
                <a:cxn ang="0">
                  <a:pos x="368" y="40"/>
                </a:cxn>
                <a:cxn ang="0">
                  <a:pos x="312" y="48"/>
                </a:cxn>
                <a:cxn ang="0">
                  <a:pos x="344" y="48"/>
                </a:cxn>
                <a:cxn ang="0">
                  <a:pos x="344" y="56"/>
                </a:cxn>
                <a:cxn ang="0">
                  <a:pos x="256" y="104"/>
                </a:cxn>
                <a:cxn ang="0">
                  <a:pos x="240" y="104"/>
                </a:cxn>
                <a:cxn ang="0">
                  <a:pos x="208" y="112"/>
                </a:cxn>
                <a:cxn ang="0">
                  <a:pos x="216" y="120"/>
                </a:cxn>
                <a:cxn ang="0">
                  <a:pos x="216" y="128"/>
                </a:cxn>
                <a:cxn ang="0">
                  <a:pos x="208" y="128"/>
                </a:cxn>
                <a:cxn ang="0">
                  <a:pos x="216" y="136"/>
                </a:cxn>
                <a:cxn ang="0">
                  <a:pos x="200" y="152"/>
                </a:cxn>
                <a:cxn ang="0">
                  <a:pos x="176" y="152"/>
                </a:cxn>
                <a:cxn ang="0">
                  <a:pos x="160" y="176"/>
                </a:cxn>
                <a:cxn ang="0">
                  <a:pos x="168" y="184"/>
                </a:cxn>
                <a:cxn ang="0">
                  <a:pos x="176" y="192"/>
                </a:cxn>
                <a:cxn ang="0">
                  <a:pos x="136" y="192"/>
                </a:cxn>
                <a:cxn ang="0">
                  <a:pos x="96" y="192"/>
                </a:cxn>
                <a:cxn ang="0">
                  <a:pos x="48" y="192"/>
                </a:cxn>
                <a:cxn ang="0">
                  <a:pos x="40" y="192"/>
                </a:cxn>
                <a:cxn ang="0">
                  <a:pos x="64" y="176"/>
                </a:cxn>
                <a:cxn ang="0">
                  <a:pos x="56" y="152"/>
                </a:cxn>
                <a:cxn ang="0">
                  <a:pos x="80" y="168"/>
                </a:cxn>
                <a:cxn ang="0">
                  <a:pos x="96" y="168"/>
                </a:cxn>
                <a:cxn ang="0">
                  <a:pos x="72" y="144"/>
                </a:cxn>
                <a:cxn ang="0">
                  <a:pos x="64" y="144"/>
                </a:cxn>
                <a:cxn ang="0">
                  <a:pos x="56" y="152"/>
                </a:cxn>
                <a:cxn ang="0">
                  <a:pos x="80" y="128"/>
                </a:cxn>
                <a:cxn ang="0">
                  <a:pos x="64" y="96"/>
                </a:cxn>
                <a:cxn ang="0">
                  <a:pos x="72" y="96"/>
                </a:cxn>
                <a:cxn ang="0">
                  <a:pos x="72" y="88"/>
                </a:cxn>
                <a:cxn ang="0">
                  <a:pos x="80" y="88"/>
                </a:cxn>
                <a:cxn ang="0">
                  <a:pos x="120" y="104"/>
                </a:cxn>
                <a:cxn ang="0">
                  <a:pos x="120" y="96"/>
                </a:cxn>
                <a:cxn ang="0">
                  <a:pos x="112" y="88"/>
                </a:cxn>
                <a:cxn ang="0">
                  <a:pos x="152" y="80"/>
                </a:cxn>
                <a:cxn ang="0">
                  <a:pos x="152" y="72"/>
                </a:cxn>
                <a:cxn ang="0">
                  <a:pos x="104" y="80"/>
                </a:cxn>
                <a:cxn ang="0">
                  <a:pos x="72" y="80"/>
                </a:cxn>
                <a:cxn ang="0">
                  <a:pos x="72" y="72"/>
                </a:cxn>
                <a:cxn ang="0">
                  <a:pos x="40" y="80"/>
                </a:cxn>
                <a:cxn ang="0">
                  <a:pos x="40" y="64"/>
                </a:cxn>
                <a:cxn ang="0">
                  <a:pos x="24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0" y="48"/>
                </a:cxn>
                <a:cxn ang="0">
                  <a:pos x="32" y="32"/>
                </a:cxn>
                <a:cxn ang="0">
                  <a:pos x="56" y="32"/>
                </a:cxn>
                <a:cxn ang="0">
                  <a:pos x="80" y="24"/>
                </a:cxn>
                <a:cxn ang="0">
                  <a:pos x="104" y="32"/>
                </a:cxn>
                <a:cxn ang="0">
                  <a:pos x="128" y="8"/>
                </a:cxn>
                <a:cxn ang="0">
                  <a:pos x="144" y="8"/>
                </a:cxn>
                <a:cxn ang="0">
                  <a:pos x="200" y="0"/>
                </a:cxn>
                <a:cxn ang="0">
                  <a:pos x="224" y="0"/>
                </a:cxn>
                <a:cxn ang="0">
                  <a:pos x="256" y="0"/>
                </a:cxn>
                <a:cxn ang="0">
                  <a:pos x="312" y="8"/>
                </a:cxn>
              </a:cxnLst>
              <a:rect l="0" t="0" r="r" b="b"/>
              <a:pathLst>
                <a:path w="384" h="200">
                  <a:moveTo>
                    <a:pt x="312" y="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44" y="8"/>
                  </a:lnTo>
                  <a:lnTo>
                    <a:pt x="344" y="8"/>
                  </a:lnTo>
                  <a:lnTo>
                    <a:pt x="352" y="8"/>
                  </a:lnTo>
                  <a:lnTo>
                    <a:pt x="352" y="16"/>
                  </a:lnTo>
                  <a:lnTo>
                    <a:pt x="360" y="16"/>
                  </a:lnTo>
                  <a:lnTo>
                    <a:pt x="384" y="24"/>
                  </a:lnTo>
                  <a:lnTo>
                    <a:pt x="384" y="32"/>
                  </a:lnTo>
                  <a:lnTo>
                    <a:pt x="376" y="32"/>
                  </a:lnTo>
                  <a:lnTo>
                    <a:pt x="368" y="40"/>
                  </a:lnTo>
                  <a:lnTo>
                    <a:pt x="320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36" y="48"/>
                  </a:lnTo>
                  <a:lnTo>
                    <a:pt x="344" y="48"/>
                  </a:lnTo>
                  <a:lnTo>
                    <a:pt x="344" y="48"/>
                  </a:lnTo>
                  <a:lnTo>
                    <a:pt x="344" y="48"/>
                  </a:lnTo>
                  <a:lnTo>
                    <a:pt x="344" y="56"/>
                  </a:lnTo>
                  <a:lnTo>
                    <a:pt x="320" y="64"/>
                  </a:lnTo>
                  <a:lnTo>
                    <a:pt x="288" y="7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12"/>
                  </a:lnTo>
                  <a:lnTo>
                    <a:pt x="208" y="112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6" y="152"/>
                  </a:lnTo>
                  <a:lnTo>
                    <a:pt x="176" y="152"/>
                  </a:lnTo>
                  <a:lnTo>
                    <a:pt x="176" y="160"/>
                  </a:lnTo>
                  <a:lnTo>
                    <a:pt x="176" y="168"/>
                  </a:lnTo>
                  <a:lnTo>
                    <a:pt x="160" y="176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68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6" y="192"/>
                  </a:lnTo>
                  <a:lnTo>
                    <a:pt x="152" y="200"/>
                  </a:lnTo>
                  <a:lnTo>
                    <a:pt x="136" y="200"/>
                  </a:lnTo>
                  <a:lnTo>
                    <a:pt x="136" y="192"/>
                  </a:lnTo>
                  <a:lnTo>
                    <a:pt x="128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88" y="200"/>
                  </a:lnTo>
                  <a:lnTo>
                    <a:pt x="72" y="200"/>
                  </a:lnTo>
                  <a:lnTo>
                    <a:pt x="48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48" y="160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0" y="168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96" y="168"/>
                  </a:lnTo>
                  <a:lnTo>
                    <a:pt x="88" y="160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64" y="144"/>
                  </a:lnTo>
                  <a:lnTo>
                    <a:pt x="64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96" y="88"/>
                  </a:lnTo>
                  <a:lnTo>
                    <a:pt x="104" y="88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36" y="80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40" y="80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32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24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8"/>
                  </a:lnTo>
                  <a:lnTo>
                    <a:pt x="31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0" name="Freeform 33"/>
            <p:cNvSpPr>
              <a:spLocks/>
            </p:cNvSpPr>
            <p:nvPr/>
          </p:nvSpPr>
          <p:spPr bwMode="auto">
            <a:xfrm>
              <a:off x="3173408" y="2806659"/>
              <a:ext cx="127000" cy="12699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8" y="56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40"/>
                </a:cxn>
                <a:cxn ang="0">
                  <a:pos x="24" y="24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72" y="48"/>
                </a:cxn>
                <a:cxn ang="0">
                  <a:pos x="64" y="56"/>
                </a:cxn>
                <a:cxn ang="0">
                  <a:pos x="64" y="56"/>
                </a:cxn>
                <a:cxn ang="0">
                  <a:pos x="72" y="56"/>
                </a:cxn>
                <a:cxn ang="0">
                  <a:pos x="72" y="64"/>
                </a:cxn>
                <a:cxn ang="0">
                  <a:pos x="72" y="64"/>
                </a:cxn>
                <a:cxn ang="0">
                  <a:pos x="72" y="56"/>
                </a:cxn>
                <a:cxn ang="0">
                  <a:pos x="80" y="64"/>
                </a:cxn>
                <a:cxn ang="0">
                  <a:pos x="80" y="80"/>
                </a:cxn>
                <a:cxn ang="0">
                  <a:pos x="64" y="80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64" y="64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72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64"/>
                </a:cxn>
                <a:cxn ang="0">
                  <a:pos x="0" y="64"/>
                </a:cxn>
              </a:cxnLst>
              <a:rect l="0" t="0" r="r" b="b"/>
              <a:pathLst>
                <a:path w="80" h="80">
                  <a:moveTo>
                    <a:pt x="0" y="6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24" y="2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80" y="64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1" name="Freeform 34"/>
            <p:cNvSpPr>
              <a:spLocks/>
            </p:cNvSpPr>
            <p:nvPr/>
          </p:nvSpPr>
          <p:spPr bwMode="auto">
            <a:xfrm>
              <a:off x="7048489" y="1993871"/>
              <a:ext cx="152400" cy="63499"/>
            </a:xfrm>
            <a:custGeom>
              <a:avLst/>
              <a:gdLst/>
              <a:ahLst/>
              <a:cxnLst>
                <a:cxn ang="0">
                  <a:pos x="72" y="32"/>
                </a:cxn>
                <a:cxn ang="0">
                  <a:pos x="64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0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8" y="8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6" y="24"/>
                </a:cxn>
                <a:cxn ang="0">
                  <a:pos x="88" y="32"/>
                </a:cxn>
                <a:cxn ang="0">
                  <a:pos x="88" y="32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72" y="32"/>
                </a:cxn>
              </a:cxnLst>
              <a:rect l="0" t="0" r="r" b="b"/>
              <a:pathLst>
                <a:path w="96" h="40">
                  <a:moveTo>
                    <a:pt x="72" y="32"/>
                  </a:move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2" name="Freeform 35"/>
            <p:cNvSpPr>
              <a:spLocks/>
            </p:cNvSpPr>
            <p:nvPr/>
          </p:nvSpPr>
          <p:spPr bwMode="auto">
            <a:xfrm>
              <a:off x="2005010" y="1981172"/>
              <a:ext cx="241300" cy="101598"/>
            </a:xfrm>
            <a:custGeom>
              <a:avLst/>
              <a:gdLst/>
              <a:ahLst/>
              <a:cxnLst>
                <a:cxn ang="0">
                  <a:pos x="40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32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104" y="32"/>
                </a:cxn>
                <a:cxn ang="0">
                  <a:pos x="104" y="24"/>
                </a:cxn>
                <a:cxn ang="0">
                  <a:pos x="96" y="24"/>
                </a:cxn>
                <a:cxn ang="0">
                  <a:pos x="104" y="24"/>
                </a:cxn>
                <a:cxn ang="0">
                  <a:pos x="104" y="16"/>
                </a:cxn>
                <a:cxn ang="0">
                  <a:pos x="88" y="8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28" y="24"/>
                </a:cxn>
                <a:cxn ang="0">
                  <a:pos x="152" y="16"/>
                </a:cxn>
                <a:cxn ang="0">
                  <a:pos x="144" y="48"/>
                </a:cxn>
                <a:cxn ang="0">
                  <a:pos x="136" y="48"/>
                </a:cxn>
                <a:cxn ang="0">
                  <a:pos x="112" y="48"/>
                </a:cxn>
                <a:cxn ang="0">
                  <a:pos x="96" y="48"/>
                </a:cxn>
                <a:cxn ang="0">
                  <a:pos x="64" y="64"/>
                </a:cxn>
              </a:cxnLst>
              <a:rect l="0" t="0" r="r" b="b"/>
              <a:pathLst>
                <a:path w="152" h="64">
                  <a:moveTo>
                    <a:pt x="40" y="64"/>
                  </a:move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52" y="32"/>
                  </a:lnTo>
                  <a:lnTo>
                    <a:pt x="144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20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40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3" name="Freeform 36"/>
            <p:cNvSpPr>
              <a:spLocks/>
            </p:cNvSpPr>
            <p:nvPr/>
          </p:nvSpPr>
          <p:spPr bwMode="auto">
            <a:xfrm>
              <a:off x="1903410" y="1955772"/>
              <a:ext cx="139700" cy="63499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0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8" y="0"/>
                </a:cxn>
                <a:cxn ang="0">
                  <a:pos x="88" y="8"/>
                </a:cxn>
              </a:cxnLst>
              <a:rect l="0" t="0" r="r" b="b"/>
              <a:pathLst>
                <a:path w="88" h="40">
                  <a:moveTo>
                    <a:pt x="88" y="8"/>
                  </a:moveTo>
                  <a:lnTo>
                    <a:pt x="80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8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4" name="Freeform 37"/>
            <p:cNvSpPr>
              <a:spLocks/>
            </p:cNvSpPr>
            <p:nvPr/>
          </p:nvSpPr>
          <p:spPr bwMode="auto">
            <a:xfrm>
              <a:off x="2309809" y="2108169"/>
              <a:ext cx="114300" cy="88899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72" y="40"/>
                </a:cxn>
                <a:cxn ang="0">
                  <a:pos x="72" y="48"/>
                </a:cxn>
                <a:cxn ang="0">
                  <a:pos x="56" y="56"/>
                </a:cxn>
                <a:cxn ang="0">
                  <a:pos x="48" y="56"/>
                </a:cxn>
                <a:cxn ang="0">
                  <a:pos x="40" y="48"/>
                </a:cxn>
                <a:cxn ang="0">
                  <a:pos x="16" y="4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24"/>
                </a:cxn>
              </a:cxnLst>
              <a:rect l="0" t="0" r="r" b="b"/>
              <a:pathLst>
                <a:path w="72" h="56">
                  <a:moveTo>
                    <a:pt x="64" y="24"/>
                  </a:moveTo>
                  <a:lnTo>
                    <a:pt x="64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72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5" name="Freeform 38"/>
            <p:cNvSpPr>
              <a:spLocks/>
            </p:cNvSpPr>
            <p:nvPr/>
          </p:nvSpPr>
          <p:spPr bwMode="auto">
            <a:xfrm>
              <a:off x="2373309" y="2247867"/>
              <a:ext cx="76200" cy="50799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0" y="16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0" y="32"/>
                </a:cxn>
                <a:cxn ang="0">
                  <a:pos x="32" y="32"/>
                </a:cxn>
              </a:cxnLst>
              <a:rect l="0" t="0" r="r" b="b"/>
              <a:pathLst>
                <a:path w="48" h="32">
                  <a:moveTo>
                    <a:pt x="32" y="32"/>
                  </a:move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6" name="Freeform 39"/>
            <p:cNvSpPr>
              <a:spLocks/>
            </p:cNvSpPr>
            <p:nvPr/>
          </p:nvSpPr>
          <p:spPr bwMode="auto">
            <a:xfrm>
              <a:off x="2436809" y="2082770"/>
              <a:ext cx="114300" cy="88899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32" y="40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64" y="24"/>
                </a:cxn>
              </a:cxnLst>
              <a:rect l="0" t="0" r="r" b="b"/>
              <a:pathLst>
                <a:path w="72" h="56">
                  <a:moveTo>
                    <a:pt x="64" y="24"/>
                  </a:moveTo>
                  <a:lnTo>
                    <a:pt x="48" y="32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4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7" name="Freeform 40"/>
            <p:cNvSpPr>
              <a:spLocks/>
            </p:cNvSpPr>
            <p:nvPr/>
          </p:nvSpPr>
          <p:spPr bwMode="auto">
            <a:xfrm>
              <a:off x="2246310" y="1866873"/>
              <a:ext cx="127000" cy="76199"/>
            </a:xfrm>
            <a:custGeom>
              <a:avLst/>
              <a:gdLst/>
              <a:ahLst/>
              <a:cxnLst>
                <a:cxn ang="0">
                  <a:pos x="40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72" y="32"/>
                </a:cxn>
                <a:cxn ang="0">
                  <a:pos x="80" y="40"/>
                </a:cxn>
                <a:cxn ang="0">
                  <a:pos x="80" y="48"/>
                </a:cxn>
                <a:cxn ang="0">
                  <a:pos x="64" y="48"/>
                </a:cxn>
                <a:cxn ang="0">
                  <a:pos x="56" y="32"/>
                </a:cxn>
                <a:cxn ang="0">
                  <a:pos x="40" y="32"/>
                </a:cxn>
              </a:cxnLst>
              <a:rect l="0" t="0" r="r" b="b"/>
              <a:pathLst>
                <a:path w="80" h="48">
                  <a:moveTo>
                    <a:pt x="40" y="32"/>
                  </a:move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4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8" name="Freeform 41"/>
            <p:cNvSpPr>
              <a:spLocks/>
            </p:cNvSpPr>
            <p:nvPr/>
          </p:nvSpPr>
          <p:spPr bwMode="auto">
            <a:xfrm>
              <a:off x="2424109" y="1968471"/>
              <a:ext cx="342899" cy="101598"/>
            </a:xfrm>
            <a:custGeom>
              <a:avLst/>
              <a:gdLst/>
              <a:ahLst/>
              <a:cxnLst>
                <a:cxn ang="0">
                  <a:pos x="208" y="48"/>
                </a:cxn>
                <a:cxn ang="0">
                  <a:pos x="208" y="56"/>
                </a:cxn>
                <a:cxn ang="0">
                  <a:pos x="208" y="56"/>
                </a:cxn>
                <a:cxn ang="0">
                  <a:pos x="216" y="56"/>
                </a:cxn>
                <a:cxn ang="0">
                  <a:pos x="208" y="64"/>
                </a:cxn>
                <a:cxn ang="0">
                  <a:pos x="192" y="64"/>
                </a:cxn>
                <a:cxn ang="0">
                  <a:pos x="168" y="64"/>
                </a:cxn>
                <a:cxn ang="0">
                  <a:pos x="168" y="64"/>
                </a:cxn>
                <a:cxn ang="0">
                  <a:pos x="168" y="6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88" y="64"/>
                </a:cxn>
                <a:cxn ang="0">
                  <a:pos x="72" y="64"/>
                </a:cxn>
                <a:cxn ang="0">
                  <a:pos x="48" y="56"/>
                </a:cxn>
                <a:cxn ang="0">
                  <a:pos x="48" y="40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48" y="32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72" y="32"/>
                </a:cxn>
                <a:cxn ang="0">
                  <a:pos x="88" y="32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36" y="48"/>
                </a:cxn>
                <a:cxn ang="0">
                  <a:pos x="168" y="32"/>
                </a:cxn>
                <a:cxn ang="0">
                  <a:pos x="192" y="32"/>
                </a:cxn>
                <a:cxn ang="0">
                  <a:pos x="208" y="40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</a:cxnLst>
              <a:rect l="0" t="0" r="r" b="b"/>
              <a:pathLst>
                <a:path w="216" h="64">
                  <a:moveTo>
                    <a:pt x="208" y="48"/>
                  </a:moveTo>
                  <a:lnTo>
                    <a:pt x="208" y="56"/>
                  </a:lnTo>
                  <a:lnTo>
                    <a:pt x="208" y="56"/>
                  </a:lnTo>
                  <a:lnTo>
                    <a:pt x="216" y="56"/>
                  </a:lnTo>
                  <a:lnTo>
                    <a:pt x="208" y="64"/>
                  </a:lnTo>
                  <a:lnTo>
                    <a:pt x="192" y="64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36" y="48"/>
                  </a:lnTo>
                  <a:lnTo>
                    <a:pt x="168" y="32"/>
                  </a:lnTo>
                  <a:lnTo>
                    <a:pt x="192" y="32"/>
                  </a:lnTo>
                  <a:lnTo>
                    <a:pt x="208" y="40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9" name="Freeform 42"/>
            <p:cNvSpPr>
              <a:spLocks/>
            </p:cNvSpPr>
            <p:nvPr/>
          </p:nvSpPr>
          <p:spPr bwMode="auto">
            <a:xfrm>
              <a:off x="2436809" y="1777974"/>
              <a:ext cx="215900" cy="152398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96" y="32"/>
                </a:cxn>
                <a:cxn ang="0">
                  <a:pos x="96" y="32"/>
                </a:cxn>
                <a:cxn ang="0">
                  <a:pos x="104" y="40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28" y="56"/>
                </a:cxn>
                <a:cxn ang="0">
                  <a:pos x="136" y="56"/>
                </a:cxn>
                <a:cxn ang="0">
                  <a:pos x="128" y="64"/>
                </a:cxn>
                <a:cxn ang="0">
                  <a:pos x="104" y="80"/>
                </a:cxn>
                <a:cxn ang="0">
                  <a:pos x="96" y="72"/>
                </a:cxn>
                <a:cxn ang="0">
                  <a:pos x="88" y="72"/>
                </a:cxn>
                <a:cxn ang="0">
                  <a:pos x="96" y="80"/>
                </a:cxn>
                <a:cxn ang="0">
                  <a:pos x="96" y="88"/>
                </a:cxn>
                <a:cxn ang="0">
                  <a:pos x="88" y="88"/>
                </a:cxn>
                <a:cxn ang="0">
                  <a:pos x="88" y="88"/>
                </a:cxn>
                <a:cxn ang="0">
                  <a:pos x="72" y="80"/>
                </a:cxn>
                <a:cxn ang="0">
                  <a:pos x="72" y="96"/>
                </a:cxn>
                <a:cxn ang="0">
                  <a:pos x="48" y="88"/>
                </a:cxn>
                <a:cxn ang="0">
                  <a:pos x="48" y="80"/>
                </a:cxn>
                <a:cxn ang="0">
                  <a:pos x="32" y="72"/>
                </a:cxn>
                <a:cxn ang="0">
                  <a:pos x="56" y="64"/>
                </a:cxn>
                <a:cxn ang="0">
                  <a:pos x="64" y="64"/>
                </a:cxn>
                <a:cxn ang="0">
                  <a:pos x="48" y="56"/>
                </a:cxn>
                <a:cxn ang="0">
                  <a:pos x="40" y="64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24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0" y="24"/>
                </a:cxn>
                <a:cxn ang="0">
                  <a:pos x="32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88" y="40"/>
                </a:cxn>
              </a:cxnLst>
              <a:rect l="0" t="0" r="r" b="b"/>
              <a:pathLst>
                <a:path w="136" h="96">
                  <a:moveTo>
                    <a:pt x="96" y="40"/>
                  </a:moveTo>
                  <a:lnTo>
                    <a:pt x="96" y="40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8" y="64"/>
                  </a:lnTo>
                  <a:lnTo>
                    <a:pt x="120" y="64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96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96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0" name="Freeform 43"/>
            <p:cNvSpPr>
              <a:spLocks/>
            </p:cNvSpPr>
            <p:nvPr/>
          </p:nvSpPr>
          <p:spPr bwMode="auto">
            <a:xfrm>
              <a:off x="2614609" y="2387565"/>
              <a:ext cx="139700" cy="8889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64" y="32"/>
                </a:cxn>
                <a:cxn ang="0">
                  <a:pos x="72" y="32"/>
                </a:cxn>
                <a:cxn ang="0">
                  <a:pos x="80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0" y="48"/>
                </a:cxn>
                <a:cxn ang="0">
                  <a:pos x="72" y="48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8" y="32"/>
                </a:cxn>
              </a:cxnLst>
              <a:rect l="0" t="0" r="r" b="b"/>
              <a:pathLst>
                <a:path w="88" h="56">
                  <a:moveTo>
                    <a:pt x="8" y="32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2805109" y="2298666"/>
              <a:ext cx="50800" cy="38100"/>
            </a:xfrm>
            <a:prstGeom prst="rect">
              <a:avLst/>
            </a:pr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miter lim="800000"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2" name="Freeform 45"/>
            <p:cNvSpPr>
              <a:spLocks/>
            </p:cNvSpPr>
            <p:nvPr/>
          </p:nvSpPr>
          <p:spPr bwMode="auto">
            <a:xfrm>
              <a:off x="2741609" y="2108169"/>
              <a:ext cx="88900" cy="3810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56" y="24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8" y="24"/>
                </a:cxn>
              </a:cxnLst>
              <a:rect l="0" t="0" r="r" b="b"/>
              <a:pathLst>
                <a:path w="56" h="24">
                  <a:moveTo>
                    <a:pt x="8" y="24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3" name="Freeform 46"/>
            <p:cNvSpPr>
              <a:spLocks/>
            </p:cNvSpPr>
            <p:nvPr/>
          </p:nvSpPr>
          <p:spPr bwMode="auto">
            <a:xfrm>
              <a:off x="3249608" y="2222468"/>
              <a:ext cx="63500" cy="50799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8" y="32"/>
                </a:cxn>
                <a:cxn ang="0">
                  <a:pos x="8" y="24"/>
                </a:cxn>
              </a:cxnLst>
              <a:rect l="0" t="0" r="r" b="b"/>
              <a:pathLst>
                <a:path w="40" h="32">
                  <a:moveTo>
                    <a:pt x="8" y="24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4" name="Freeform 47"/>
            <p:cNvSpPr>
              <a:spLocks/>
            </p:cNvSpPr>
            <p:nvPr/>
          </p:nvSpPr>
          <p:spPr bwMode="auto">
            <a:xfrm>
              <a:off x="2081210" y="1892273"/>
              <a:ext cx="88900" cy="254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16"/>
                </a:cxn>
              </a:cxnLst>
              <a:rect l="0" t="0" r="r" b="b"/>
              <a:pathLst>
                <a:path w="56" h="16">
                  <a:moveTo>
                    <a:pt x="16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5" name="Freeform 48"/>
            <p:cNvSpPr>
              <a:spLocks/>
            </p:cNvSpPr>
            <p:nvPr/>
          </p:nvSpPr>
          <p:spPr bwMode="auto">
            <a:xfrm>
              <a:off x="2081210" y="1930373"/>
              <a:ext cx="76200" cy="25400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32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</a:cxnLst>
              <a:rect l="0" t="0" r="r" b="b"/>
              <a:pathLst>
                <a:path w="48" h="16">
                  <a:moveTo>
                    <a:pt x="40" y="8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6" name="Freeform 49"/>
            <p:cNvSpPr>
              <a:spLocks/>
            </p:cNvSpPr>
            <p:nvPr/>
          </p:nvSpPr>
          <p:spPr bwMode="auto">
            <a:xfrm>
              <a:off x="2271709" y="1981172"/>
              <a:ext cx="127000" cy="7619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80" y="40"/>
                </a:cxn>
                <a:cxn ang="0">
                  <a:pos x="72" y="48"/>
                </a:cxn>
                <a:cxn ang="0">
                  <a:pos x="64" y="48"/>
                </a:cxn>
                <a:cxn ang="0">
                  <a:pos x="56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48" y="24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80" h="4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7" name="Freeform 50"/>
            <p:cNvSpPr>
              <a:spLocks/>
            </p:cNvSpPr>
            <p:nvPr/>
          </p:nvSpPr>
          <p:spPr bwMode="auto">
            <a:xfrm>
              <a:off x="2233610" y="1943072"/>
              <a:ext cx="38100" cy="2540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24" y="8"/>
                </a:cxn>
              </a:cxnLst>
              <a:rect l="0" t="0" r="r" b="b"/>
              <a:pathLst>
                <a:path w="24" h="16">
                  <a:moveTo>
                    <a:pt x="24" y="8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24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8" name="Freeform 51"/>
            <p:cNvSpPr>
              <a:spLocks/>
            </p:cNvSpPr>
            <p:nvPr/>
          </p:nvSpPr>
          <p:spPr bwMode="auto">
            <a:xfrm>
              <a:off x="2424109" y="2031971"/>
              <a:ext cx="63500" cy="381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40" h="24">
                  <a:moveTo>
                    <a:pt x="8" y="8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9" name="Freeform 52"/>
            <p:cNvSpPr>
              <a:spLocks/>
            </p:cNvSpPr>
            <p:nvPr/>
          </p:nvSpPr>
          <p:spPr bwMode="auto">
            <a:xfrm>
              <a:off x="2386009" y="1892273"/>
              <a:ext cx="63500" cy="50799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16" y="24"/>
                </a:cxn>
              </a:cxnLst>
              <a:rect l="0" t="0" r="r" b="b"/>
              <a:pathLst>
                <a:path w="40" h="32">
                  <a:moveTo>
                    <a:pt x="16" y="24"/>
                  </a:moveTo>
                  <a:lnTo>
                    <a:pt x="16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0" name="Freeform 53"/>
            <p:cNvSpPr>
              <a:spLocks/>
            </p:cNvSpPr>
            <p:nvPr/>
          </p:nvSpPr>
          <p:spPr bwMode="auto">
            <a:xfrm>
              <a:off x="2665410" y="3467049"/>
              <a:ext cx="203200" cy="76199"/>
            </a:xfrm>
            <a:custGeom>
              <a:avLst/>
              <a:gdLst/>
              <a:ahLst/>
              <a:cxnLst>
                <a:cxn ang="0">
                  <a:pos x="128" y="40"/>
                </a:cxn>
                <a:cxn ang="0">
                  <a:pos x="128" y="48"/>
                </a:cxn>
                <a:cxn ang="0">
                  <a:pos x="96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32"/>
                </a:cxn>
                <a:cxn ang="0">
                  <a:pos x="88" y="32"/>
                </a:cxn>
                <a:cxn ang="0">
                  <a:pos x="80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24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48" y="0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96" y="2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32"/>
                </a:cxn>
                <a:cxn ang="0">
                  <a:pos x="112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8" y="40"/>
                </a:cxn>
                <a:cxn ang="0">
                  <a:pos x="128" y="40"/>
                </a:cxn>
              </a:cxnLst>
              <a:rect l="0" t="0" r="r" b="b"/>
              <a:pathLst>
                <a:path w="128" h="48">
                  <a:moveTo>
                    <a:pt x="128" y="40"/>
                  </a:moveTo>
                  <a:lnTo>
                    <a:pt x="128" y="48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40"/>
                  </a:lnTo>
                  <a:lnTo>
                    <a:pt x="128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1" name="Freeform 54"/>
            <p:cNvSpPr>
              <a:spLocks/>
            </p:cNvSpPr>
            <p:nvPr/>
          </p:nvSpPr>
          <p:spPr bwMode="auto">
            <a:xfrm>
              <a:off x="2868609" y="3530548"/>
              <a:ext cx="127000" cy="50799"/>
            </a:xfrm>
            <a:custGeom>
              <a:avLst/>
              <a:gdLst/>
              <a:ahLst/>
              <a:cxnLst>
                <a:cxn ang="0">
                  <a:pos x="72" y="16"/>
                </a:cxn>
                <a:cxn ang="0">
                  <a:pos x="80" y="24"/>
                </a:cxn>
                <a:cxn ang="0">
                  <a:pos x="80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0" y="32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64" y="8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72" y="16"/>
                </a:cxn>
              </a:cxnLst>
              <a:rect l="0" t="0" r="r" b="b"/>
              <a:pathLst>
                <a:path w="80" h="32">
                  <a:moveTo>
                    <a:pt x="72" y="16"/>
                  </a:moveTo>
                  <a:lnTo>
                    <a:pt x="80" y="24"/>
                  </a:lnTo>
                  <a:lnTo>
                    <a:pt x="80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72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2" name="Freeform 55"/>
            <p:cNvSpPr>
              <a:spLocks/>
            </p:cNvSpPr>
            <p:nvPr/>
          </p:nvSpPr>
          <p:spPr bwMode="auto">
            <a:xfrm>
              <a:off x="7200890" y="4775129"/>
              <a:ext cx="76200" cy="76199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48" y="24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32" y="8"/>
                </a:cxn>
              </a:cxnLst>
              <a:rect l="0" t="0" r="r" b="b"/>
              <a:pathLst>
                <a:path w="48" h="48">
                  <a:moveTo>
                    <a:pt x="32" y="8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24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3" name="Freeform 56"/>
            <p:cNvSpPr>
              <a:spLocks/>
            </p:cNvSpPr>
            <p:nvPr/>
          </p:nvSpPr>
          <p:spPr bwMode="auto">
            <a:xfrm>
              <a:off x="7632689" y="4787829"/>
              <a:ext cx="152400" cy="139698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64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88" y="24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80" y="40"/>
                </a:cxn>
                <a:cxn ang="0">
                  <a:pos x="80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56" y="72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0" y="88"/>
                </a:cxn>
                <a:cxn ang="0">
                  <a:pos x="24" y="88"/>
                </a:cxn>
                <a:cxn ang="0">
                  <a:pos x="16" y="88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72"/>
                </a:cxn>
                <a:cxn ang="0">
                  <a:pos x="16" y="56"/>
                </a:cxn>
                <a:cxn ang="0">
                  <a:pos x="24" y="48"/>
                </a:cxn>
                <a:cxn ang="0">
                  <a:pos x="32" y="48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16"/>
                </a:cxn>
              </a:cxnLst>
              <a:rect l="0" t="0" r="r" b="b"/>
              <a:pathLst>
                <a:path w="96" h="88">
                  <a:moveTo>
                    <a:pt x="56" y="16"/>
                  </a:moveTo>
                  <a:lnTo>
                    <a:pt x="64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4" name="Freeform 57"/>
            <p:cNvSpPr>
              <a:spLocks/>
            </p:cNvSpPr>
            <p:nvPr/>
          </p:nvSpPr>
          <p:spPr bwMode="auto">
            <a:xfrm>
              <a:off x="7759690" y="4635432"/>
              <a:ext cx="114300" cy="165097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48"/>
                </a:cxn>
                <a:cxn ang="0">
                  <a:pos x="56" y="48"/>
                </a:cxn>
                <a:cxn ang="0">
                  <a:pos x="64" y="48"/>
                </a:cxn>
                <a:cxn ang="0">
                  <a:pos x="72" y="48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24" y="104"/>
                </a:cxn>
                <a:cxn ang="0">
                  <a:pos x="24" y="88"/>
                </a:cxn>
                <a:cxn ang="0">
                  <a:pos x="24" y="80"/>
                </a:cxn>
                <a:cxn ang="0">
                  <a:pos x="8" y="80"/>
                </a:cxn>
                <a:cxn ang="0">
                  <a:pos x="16" y="72"/>
                </a:cxn>
                <a:cxn ang="0">
                  <a:pos x="24" y="64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16" y="40"/>
                </a:cxn>
              </a:cxnLst>
              <a:rect l="0" t="0" r="r" b="b"/>
              <a:pathLst>
                <a:path w="72" h="104">
                  <a:moveTo>
                    <a:pt x="16" y="40"/>
                  </a:moveTo>
                  <a:lnTo>
                    <a:pt x="16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5" name="Freeform 58"/>
            <p:cNvSpPr>
              <a:spLocks/>
            </p:cNvSpPr>
            <p:nvPr/>
          </p:nvSpPr>
          <p:spPr bwMode="auto">
            <a:xfrm>
              <a:off x="5206993" y="1790675"/>
              <a:ext cx="139700" cy="50799"/>
            </a:xfrm>
            <a:custGeom>
              <a:avLst/>
              <a:gdLst/>
              <a:ahLst/>
              <a:cxnLst>
                <a:cxn ang="0">
                  <a:pos x="72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8" y="32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32" y="2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16" y="16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8"/>
                </a:cxn>
                <a:cxn ang="0">
                  <a:pos x="88" y="8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72" y="16"/>
                </a:cxn>
              </a:cxnLst>
              <a:rect l="0" t="0" r="r" b="b"/>
              <a:pathLst>
                <a:path w="88" h="32">
                  <a:moveTo>
                    <a:pt x="72" y="16"/>
                  </a:moveTo>
                  <a:lnTo>
                    <a:pt x="64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2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6" name="Freeform 59"/>
            <p:cNvSpPr>
              <a:spLocks/>
            </p:cNvSpPr>
            <p:nvPr/>
          </p:nvSpPr>
          <p:spPr bwMode="auto">
            <a:xfrm>
              <a:off x="5410193" y="1752575"/>
              <a:ext cx="88900" cy="50799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48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32"/>
                </a:cxn>
              </a:cxnLst>
              <a:rect l="0" t="0" r="r" b="b"/>
              <a:pathLst>
                <a:path w="56" h="32">
                  <a:moveTo>
                    <a:pt x="32" y="32"/>
                  </a:moveTo>
                  <a:lnTo>
                    <a:pt x="24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7" name="Freeform 60"/>
            <p:cNvSpPr>
              <a:spLocks/>
            </p:cNvSpPr>
            <p:nvPr/>
          </p:nvSpPr>
          <p:spPr bwMode="auto">
            <a:xfrm>
              <a:off x="5283192" y="2247868"/>
              <a:ext cx="381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4" h="24">
                  <a:moveTo>
                    <a:pt x="8" y="0"/>
                  </a:move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8" name="Freeform 61"/>
            <p:cNvSpPr>
              <a:spLocks/>
            </p:cNvSpPr>
            <p:nvPr/>
          </p:nvSpPr>
          <p:spPr bwMode="auto">
            <a:xfrm>
              <a:off x="5575293" y="1765275"/>
              <a:ext cx="5080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16" y="16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9" name="Freeform 62"/>
            <p:cNvSpPr>
              <a:spLocks/>
            </p:cNvSpPr>
            <p:nvPr/>
          </p:nvSpPr>
          <p:spPr bwMode="auto">
            <a:xfrm>
              <a:off x="5511793" y="1790675"/>
              <a:ext cx="50800" cy="25400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8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0" name="Freeform 63"/>
            <p:cNvSpPr>
              <a:spLocks/>
            </p:cNvSpPr>
            <p:nvPr/>
          </p:nvSpPr>
          <p:spPr bwMode="auto">
            <a:xfrm>
              <a:off x="4686293" y="1816074"/>
              <a:ext cx="190500" cy="63499"/>
            </a:xfrm>
            <a:custGeom>
              <a:avLst/>
              <a:gdLst/>
              <a:ahLst/>
              <a:cxnLst>
                <a:cxn ang="0">
                  <a:pos x="120" y="16"/>
                </a:cxn>
                <a:cxn ang="0">
                  <a:pos x="104" y="24"/>
                </a:cxn>
                <a:cxn ang="0">
                  <a:pos x="80" y="40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2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8" y="24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96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20" y="16"/>
                </a:cxn>
              </a:cxnLst>
              <a:rect l="0" t="0" r="r" b="b"/>
              <a:pathLst>
                <a:path w="120" h="40">
                  <a:moveTo>
                    <a:pt x="120" y="16"/>
                  </a:moveTo>
                  <a:lnTo>
                    <a:pt x="104" y="24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1" name="Freeform 64"/>
            <p:cNvSpPr>
              <a:spLocks/>
            </p:cNvSpPr>
            <p:nvPr/>
          </p:nvSpPr>
          <p:spPr bwMode="auto">
            <a:xfrm>
              <a:off x="6692891" y="3886143"/>
              <a:ext cx="114300" cy="152398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16" y="40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56" y="24"/>
                </a:cxn>
                <a:cxn ang="0">
                  <a:pos x="64" y="24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64" y="8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0" y="64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8" y="88"/>
                </a:cxn>
                <a:cxn ang="0">
                  <a:pos x="8" y="96"/>
                </a:cxn>
                <a:cxn ang="0">
                  <a:pos x="16" y="96"/>
                </a:cxn>
                <a:cxn ang="0">
                  <a:pos x="16" y="80"/>
                </a:cxn>
                <a:cxn ang="0">
                  <a:pos x="16" y="72"/>
                </a:cxn>
                <a:cxn ang="0">
                  <a:pos x="16" y="56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24" y="64"/>
                </a:cxn>
                <a:cxn ang="0">
                  <a:pos x="24" y="64"/>
                </a:cxn>
                <a:cxn ang="0">
                  <a:pos x="32" y="72"/>
                </a:cxn>
                <a:cxn ang="0">
                  <a:pos x="32" y="80"/>
                </a:cxn>
                <a:cxn ang="0">
                  <a:pos x="32" y="88"/>
                </a:cxn>
                <a:cxn ang="0">
                  <a:pos x="32" y="88"/>
                </a:cxn>
                <a:cxn ang="0">
                  <a:pos x="32" y="88"/>
                </a:cxn>
                <a:cxn ang="0">
                  <a:pos x="32" y="80"/>
                </a:cxn>
                <a:cxn ang="0">
                  <a:pos x="48" y="80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6"/>
                </a:cxn>
                <a:cxn ang="0">
                  <a:pos x="32" y="48"/>
                </a:cxn>
                <a:cxn ang="0">
                  <a:pos x="32" y="48"/>
                </a:cxn>
                <a:cxn ang="0">
                  <a:pos x="40" y="48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24" y="40"/>
                </a:cxn>
              </a:cxnLst>
              <a:rect l="0" t="0" r="r" b="b"/>
              <a:pathLst>
                <a:path w="72" h="96">
                  <a:moveTo>
                    <a:pt x="24" y="40"/>
                  </a:moveTo>
                  <a:lnTo>
                    <a:pt x="16" y="4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2" name="Freeform 65"/>
            <p:cNvSpPr>
              <a:spLocks/>
            </p:cNvSpPr>
            <p:nvPr/>
          </p:nvSpPr>
          <p:spPr bwMode="auto">
            <a:xfrm>
              <a:off x="6756391" y="3733745"/>
              <a:ext cx="88900" cy="76199"/>
            </a:xfrm>
            <a:custGeom>
              <a:avLst/>
              <a:gdLst/>
              <a:ahLst/>
              <a:cxnLst>
                <a:cxn ang="0">
                  <a:pos x="48" y="32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24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48" y="32"/>
                </a:cxn>
              </a:cxnLst>
              <a:rect l="0" t="0" r="r" b="b"/>
              <a:pathLst>
                <a:path w="56" h="48">
                  <a:moveTo>
                    <a:pt x="48" y="32"/>
                  </a:moveTo>
                  <a:lnTo>
                    <a:pt x="40" y="32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3" name="Freeform 66"/>
            <p:cNvSpPr>
              <a:spLocks/>
            </p:cNvSpPr>
            <p:nvPr/>
          </p:nvSpPr>
          <p:spPr bwMode="auto">
            <a:xfrm>
              <a:off x="6705591" y="3555948"/>
              <a:ext cx="88900" cy="11429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32" y="72"/>
                </a:cxn>
                <a:cxn ang="0">
                  <a:pos x="24" y="56"/>
                </a:cxn>
                <a:cxn ang="0">
                  <a:pos x="24" y="64"/>
                </a:cxn>
                <a:cxn ang="0">
                  <a:pos x="16" y="6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</a:cxnLst>
              <a:rect l="0" t="0" r="r" b="b"/>
              <a:pathLst>
                <a:path w="56" h="72">
                  <a:moveTo>
                    <a:pt x="8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4" name="Freeform 67"/>
            <p:cNvSpPr>
              <a:spLocks/>
            </p:cNvSpPr>
            <p:nvPr/>
          </p:nvSpPr>
          <p:spPr bwMode="auto">
            <a:xfrm>
              <a:off x="6794491" y="3682946"/>
              <a:ext cx="25400" cy="381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</a:cxnLst>
              <a:rect l="0" t="0" r="r" b="b"/>
              <a:pathLst>
                <a:path w="16" h="24">
                  <a:moveTo>
                    <a:pt x="8" y="16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5" name="Freeform 68"/>
            <p:cNvSpPr>
              <a:spLocks/>
            </p:cNvSpPr>
            <p:nvPr/>
          </p:nvSpPr>
          <p:spPr bwMode="auto">
            <a:xfrm>
              <a:off x="6718291" y="3416250"/>
              <a:ext cx="25400" cy="5079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16" h="32">
                  <a:moveTo>
                    <a:pt x="0" y="32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6" name="Freeform 69"/>
            <p:cNvSpPr>
              <a:spLocks/>
            </p:cNvSpPr>
            <p:nvPr/>
          </p:nvSpPr>
          <p:spPr bwMode="auto">
            <a:xfrm>
              <a:off x="6489691" y="3517848"/>
              <a:ext cx="38100" cy="381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7" name="Freeform 70"/>
            <p:cNvSpPr>
              <a:spLocks/>
            </p:cNvSpPr>
            <p:nvPr/>
          </p:nvSpPr>
          <p:spPr bwMode="auto">
            <a:xfrm>
              <a:off x="6908791" y="3225752"/>
              <a:ext cx="38100" cy="63499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  <a:cxn ang="0">
                  <a:pos x="8" y="16"/>
                </a:cxn>
              </a:cxnLst>
              <a:rect l="0" t="0" r="r" b="b"/>
              <a:pathLst>
                <a:path w="24" h="40">
                  <a:moveTo>
                    <a:pt x="8" y="16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8" name="Freeform 71"/>
            <p:cNvSpPr>
              <a:spLocks/>
            </p:cNvSpPr>
            <p:nvPr/>
          </p:nvSpPr>
          <p:spPr bwMode="auto">
            <a:xfrm>
              <a:off x="6959591" y="3213053"/>
              <a:ext cx="38100" cy="381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16" y="16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16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9" name="Freeform 72"/>
            <p:cNvSpPr>
              <a:spLocks/>
            </p:cNvSpPr>
            <p:nvPr/>
          </p:nvSpPr>
          <p:spPr bwMode="auto">
            <a:xfrm>
              <a:off x="7111991" y="2959057"/>
              <a:ext cx="101600" cy="8889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6" y="3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48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4" y="32"/>
                </a:cxn>
                <a:cxn ang="0">
                  <a:pos x="48" y="32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8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</a:cxnLst>
              <a:rect l="0" t="0" r="r" b="b"/>
              <a:pathLst>
                <a:path w="64" h="56">
                  <a:moveTo>
                    <a:pt x="8" y="32"/>
                  </a:moveTo>
                  <a:lnTo>
                    <a:pt x="16" y="3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0" name="Freeform 73"/>
            <p:cNvSpPr>
              <a:spLocks/>
            </p:cNvSpPr>
            <p:nvPr/>
          </p:nvSpPr>
          <p:spPr bwMode="auto">
            <a:xfrm>
              <a:off x="7264390" y="2946357"/>
              <a:ext cx="2540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8" y="8"/>
                </a:cxn>
              </a:cxnLst>
              <a:rect l="0" t="0" r="r" b="b"/>
              <a:pathLst>
                <a:path w="16" h="16">
                  <a:moveTo>
                    <a:pt x="8" y="8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1" name="Freeform 74"/>
            <p:cNvSpPr>
              <a:spLocks/>
            </p:cNvSpPr>
            <p:nvPr/>
          </p:nvSpPr>
          <p:spPr bwMode="auto">
            <a:xfrm>
              <a:off x="7137390" y="2717760"/>
              <a:ext cx="63500" cy="215896"/>
            </a:xfrm>
            <a:custGeom>
              <a:avLst/>
              <a:gdLst/>
              <a:ahLst/>
              <a:cxnLst>
                <a:cxn ang="0">
                  <a:pos x="24" y="80"/>
                </a:cxn>
                <a:cxn ang="0">
                  <a:pos x="16" y="96"/>
                </a:cxn>
                <a:cxn ang="0">
                  <a:pos x="16" y="120"/>
                </a:cxn>
                <a:cxn ang="0">
                  <a:pos x="32" y="128"/>
                </a:cxn>
                <a:cxn ang="0">
                  <a:pos x="32" y="128"/>
                </a:cxn>
                <a:cxn ang="0">
                  <a:pos x="32" y="136"/>
                </a:cxn>
                <a:cxn ang="0">
                  <a:pos x="24" y="136"/>
                </a:cxn>
                <a:cxn ang="0">
                  <a:pos x="24" y="128"/>
                </a:cxn>
                <a:cxn ang="0">
                  <a:pos x="24" y="128"/>
                </a:cxn>
                <a:cxn ang="0">
                  <a:pos x="16" y="128"/>
                </a:cxn>
                <a:cxn ang="0">
                  <a:pos x="16" y="128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112"/>
                </a:cxn>
                <a:cxn ang="0">
                  <a:pos x="8" y="96"/>
                </a:cxn>
                <a:cxn ang="0">
                  <a:pos x="8" y="88"/>
                </a:cxn>
                <a:cxn ang="0">
                  <a:pos x="8" y="80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40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32" y="64"/>
                </a:cxn>
                <a:cxn ang="0">
                  <a:pos x="32" y="80"/>
                </a:cxn>
                <a:cxn ang="0">
                  <a:pos x="40" y="88"/>
                </a:cxn>
                <a:cxn ang="0">
                  <a:pos x="40" y="88"/>
                </a:cxn>
                <a:cxn ang="0">
                  <a:pos x="32" y="80"/>
                </a:cxn>
                <a:cxn ang="0">
                  <a:pos x="24" y="80"/>
                </a:cxn>
              </a:cxnLst>
              <a:rect l="0" t="0" r="r" b="b"/>
              <a:pathLst>
                <a:path w="40" h="136">
                  <a:moveTo>
                    <a:pt x="24" y="80"/>
                  </a:moveTo>
                  <a:lnTo>
                    <a:pt x="16" y="96"/>
                  </a:lnTo>
                  <a:lnTo>
                    <a:pt x="16" y="12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2" y="136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12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2" name="Freeform 75"/>
            <p:cNvSpPr>
              <a:spLocks/>
            </p:cNvSpPr>
            <p:nvPr/>
          </p:nvSpPr>
          <p:spPr bwMode="auto">
            <a:xfrm>
              <a:off x="5918192" y="3733745"/>
              <a:ext cx="38100" cy="76199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16" y="4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24" y="24"/>
                </a:cxn>
                <a:cxn ang="0">
                  <a:pos x="24" y="32"/>
                </a:cxn>
              </a:cxnLst>
              <a:rect l="0" t="0" r="r" b="b"/>
              <a:pathLst>
                <a:path w="24" h="48">
                  <a:moveTo>
                    <a:pt x="24" y="32"/>
                  </a:moveTo>
                  <a:lnTo>
                    <a:pt x="16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24" y="24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3" name="Freeform 76"/>
            <p:cNvSpPr>
              <a:spLocks/>
            </p:cNvSpPr>
            <p:nvPr/>
          </p:nvSpPr>
          <p:spPr bwMode="auto">
            <a:xfrm>
              <a:off x="6426191" y="4038540"/>
              <a:ext cx="203200" cy="63499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32"/>
                </a:cxn>
                <a:cxn ang="0">
                  <a:pos x="112" y="40"/>
                </a:cxn>
                <a:cxn ang="0">
                  <a:pos x="112" y="40"/>
                </a:cxn>
                <a:cxn ang="0">
                  <a:pos x="104" y="32"/>
                </a:cxn>
                <a:cxn ang="0">
                  <a:pos x="80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8"/>
                </a:cxn>
                <a:cxn ang="0">
                  <a:pos x="80" y="16"/>
                </a:cxn>
                <a:cxn ang="0">
                  <a:pos x="88" y="16"/>
                </a:cxn>
                <a:cxn ang="0">
                  <a:pos x="96" y="16"/>
                </a:cxn>
                <a:cxn ang="0">
                  <a:pos x="104" y="16"/>
                </a:cxn>
                <a:cxn ang="0">
                  <a:pos x="104" y="16"/>
                </a:cxn>
                <a:cxn ang="0">
                  <a:pos x="96" y="16"/>
                </a:cxn>
                <a:cxn ang="0">
                  <a:pos x="88" y="16"/>
                </a:cxn>
                <a:cxn ang="0">
                  <a:pos x="88" y="16"/>
                </a:cxn>
                <a:cxn ang="0">
                  <a:pos x="96" y="24"/>
                </a:cxn>
                <a:cxn ang="0">
                  <a:pos x="104" y="24"/>
                </a:cxn>
                <a:cxn ang="0">
                  <a:pos x="112" y="32"/>
                </a:cxn>
                <a:cxn ang="0">
                  <a:pos x="112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8" y="32"/>
                </a:cxn>
                <a:cxn ang="0">
                  <a:pos x="120" y="40"/>
                </a:cxn>
                <a:cxn ang="0">
                  <a:pos x="120" y="32"/>
                </a:cxn>
              </a:cxnLst>
              <a:rect l="0" t="0" r="r" b="b"/>
              <a:pathLst>
                <a:path w="128" h="40">
                  <a:moveTo>
                    <a:pt x="120" y="32"/>
                  </a:moveTo>
                  <a:lnTo>
                    <a:pt x="112" y="3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40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4" name="Freeform 77"/>
            <p:cNvSpPr>
              <a:spLocks/>
            </p:cNvSpPr>
            <p:nvPr/>
          </p:nvSpPr>
          <p:spPr bwMode="auto">
            <a:xfrm>
              <a:off x="6781791" y="4089340"/>
              <a:ext cx="63500" cy="381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40" y="16"/>
                </a:cxn>
                <a:cxn ang="0">
                  <a:pos x="16" y="16"/>
                </a:cxn>
              </a:cxnLst>
              <a:rect l="0" t="0" r="r" b="b"/>
              <a:pathLst>
                <a:path w="40" h="24">
                  <a:moveTo>
                    <a:pt x="16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5" name="Freeform 78"/>
            <p:cNvSpPr>
              <a:spLocks/>
            </p:cNvSpPr>
            <p:nvPr/>
          </p:nvSpPr>
          <p:spPr bwMode="auto">
            <a:xfrm>
              <a:off x="7277090" y="4013141"/>
              <a:ext cx="76200" cy="381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8" y="16"/>
                </a:cxn>
              </a:cxnLst>
              <a:rect l="0" t="0" r="r" b="b"/>
              <a:pathLst>
                <a:path w="48" h="24">
                  <a:moveTo>
                    <a:pt x="8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6" name="Freeform 79"/>
            <p:cNvSpPr>
              <a:spLocks/>
            </p:cNvSpPr>
            <p:nvPr/>
          </p:nvSpPr>
          <p:spPr bwMode="auto">
            <a:xfrm>
              <a:off x="6718291" y="3657546"/>
              <a:ext cx="2540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8" y="8"/>
                </a:cxn>
              </a:cxnLst>
              <a:rect l="0" t="0" r="r" b="b"/>
              <a:pathLst>
                <a:path w="16" h="1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7" name="Freeform 80"/>
            <p:cNvSpPr>
              <a:spLocks/>
            </p:cNvSpPr>
            <p:nvPr/>
          </p:nvSpPr>
          <p:spPr bwMode="auto">
            <a:xfrm>
              <a:off x="2678111" y="2476464"/>
              <a:ext cx="38100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8" name="Freeform 81"/>
            <p:cNvSpPr>
              <a:spLocks/>
            </p:cNvSpPr>
            <p:nvPr/>
          </p:nvSpPr>
          <p:spPr bwMode="auto">
            <a:xfrm>
              <a:off x="3338513" y="3937000"/>
              <a:ext cx="50800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>
            <a:off x="3588812" y="1994753"/>
            <a:ext cx="1966378" cy="1966378"/>
          </a:xfrm>
          <a:prstGeom prst="ellipse">
            <a:avLst/>
          </a:prstGeom>
          <a:solidFill>
            <a:srgbClr val="FFFFFF"/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1324" i="1" dirty="0" smtClean="0">
                <a:solidFill>
                  <a:srgbClr val="000000"/>
                </a:solidFill>
                <a:latin typeface="Georgia"/>
              </a:rPr>
              <a:t>Internet</a:t>
            </a:r>
            <a:endParaRPr lang="en-GB" sz="1324" i="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5598841" y="1994753"/>
            <a:ext cx="1966378" cy="1966378"/>
          </a:xfrm>
          <a:prstGeom prst="ellipse">
            <a:avLst/>
          </a:prstGeom>
          <a:solidFill>
            <a:srgbClr val="FF4051"/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1324" i="1" dirty="0">
                <a:solidFill>
                  <a:srgbClr val="FFFFFF"/>
                </a:solidFill>
                <a:latin typeface="Georgia"/>
              </a:rPr>
              <a:t>Invisible Web</a:t>
            </a:r>
          </a:p>
          <a:p>
            <a:pPr algn="ctr" defTabSz="674258"/>
            <a:r>
              <a:rPr lang="en-GB" sz="927" i="1" dirty="0">
                <a:solidFill>
                  <a:srgbClr val="FFFFFF"/>
                </a:solidFill>
                <a:latin typeface="Georgia"/>
              </a:rPr>
              <a:t>Content behind </a:t>
            </a:r>
            <a:r>
              <a:rPr lang="en-GB" sz="927" i="1" dirty="0" err="1">
                <a:solidFill>
                  <a:srgbClr val="FFFFFF"/>
                </a:solidFill>
                <a:latin typeface="Georgia"/>
              </a:rPr>
              <a:t>paywalls</a:t>
            </a:r>
            <a:r>
              <a:rPr lang="en-GB" sz="927" i="1" dirty="0">
                <a:solidFill>
                  <a:srgbClr val="FFFFFF"/>
                </a:solidFill>
                <a:latin typeface="Georgia"/>
              </a:rPr>
              <a:t> and private databases that cannot be indexed by search engines</a:t>
            </a:r>
          </a:p>
        </p:txBody>
      </p:sp>
      <p:sp>
        <p:nvSpPr>
          <p:cNvPr id="86" name="Oval 85"/>
          <p:cNvSpPr/>
          <p:nvPr/>
        </p:nvSpPr>
        <p:spPr>
          <a:xfrm>
            <a:off x="1578782" y="1994753"/>
            <a:ext cx="1966378" cy="1966378"/>
          </a:xfrm>
          <a:prstGeom prst="ellipse">
            <a:avLst/>
          </a:prstGeom>
          <a:solidFill>
            <a:srgbClr val="FFFFFF">
              <a:alpha val="75000"/>
            </a:srgbClr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1324" i="1" dirty="0">
                <a:solidFill>
                  <a:srgbClr val="000000"/>
                </a:solidFill>
                <a:latin typeface="Georgia"/>
              </a:rPr>
              <a:t>Visible Web</a:t>
            </a:r>
          </a:p>
          <a:p>
            <a:pPr algn="ctr" defTabSz="674258"/>
            <a:r>
              <a:rPr lang="en-GB" sz="927" i="1" dirty="0">
                <a:solidFill>
                  <a:srgbClr val="000000"/>
                </a:solidFill>
                <a:latin typeface="Georgia"/>
              </a:rPr>
              <a:t>Content freely accessible across the internet and indexed by search engines</a:t>
            </a:r>
          </a:p>
        </p:txBody>
      </p:sp>
    </p:spTree>
    <p:extLst>
      <p:ext uri="{BB962C8B-B14F-4D97-AF65-F5344CB8AC3E}">
        <p14:creationId xmlns:p14="http://schemas.microsoft.com/office/powerpoint/2010/main" val="28441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Online Investigation?</a:t>
            </a:r>
            <a:endParaRPr lang="en-GB" dirty="0"/>
          </a:p>
        </p:txBody>
      </p:sp>
      <p:grpSp>
        <p:nvGrpSpPr>
          <p:cNvPr id="88" name="Land Masses"/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1578782" y="1362706"/>
            <a:ext cx="5986436" cy="3230471"/>
            <a:chOff x="1027111" y="1663676"/>
            <a:chExt cx="7075477" cy="3517847"/>
          </a:xfrm>
          <a:solidFill>
            <a:srgbClr val="A32020"/>
          </a:solidFill>
        </p:grpSpPr>
        <p:sp>
          <p:nvSpPr>
            <p:cNvPr id="89" name="Freeform 2"/>
            <p:cNvSpPr>
              <a:spLocks/>
            </p:cNvSpPr>
            <p:nvPr/>
          </p:nvSpPr>
          <p:spPr bwMode="auto">
            <a:xfrm>
              <a:off x="3998906" y="3149554"/>
              <a:ext cx="1347785" cy="1511277"/>
            </a:xfrm>
            <a:custGeom>
              <a:avLst/>
              <a:gdLst/>
              <a:ahLst/>
              <a:cxnLst>
                <a:cxn ang="0">
                  <a:pos x="505" y="72"/>
                </a:cxn>
                <a:cxn ang="0">
                  <a:pos x="569" y="88"/>
                </a:cxn>
                <a:cxn ang="0">
                  <a:pos x="625" y="88"/>
                </a:cxn>
                <a:cxn ang="0">
                  <a:pos x="649" y="96"/>
                </a:cxn>
                <a:cxn ang="0">
                  <a:pos x="641" y="136"/>
                </a:cxn>
                <a:cxn ang="0">
                  <a:pos x="617" y="104"/>
                </a:cxn>
                <a:cxn ang="0">
                  <a:pos x="657" y="184"/>
                </a:cxn>
                <a:cxn ang="0">
                  <a:pos x="673" y="216"/>
                </a:cxn>
                <a:cxn ang="0">
                  <a:pos x="689" y="256"/>
                </a:cxn>
                <a:cxn ang="0">
                  <a:pos x="729" y="304"/>
                </a:cxn>
                <a:cxn ang="0">
                  <a:pos x="753" y="328"/>
                </a:cxn>
                <a:cxn ang="0">
                  <a:pos x="753" y="344"/>
                </a:cxn>
                <a:cxn ang="0">
                  <a:pos x="777" y="352"/>
                </a:cxn>
                <a:cxn ang="0">
                  <a:pos x="801" y="352"/>
                </a:cxn>
                <a:cxn ang="0">
                  <a:pos x="849" y="344"/>
                </a:cxn>
                <a:cxn ang="0">
                  <a:pos x="809" y="440"/>
                </a:cxn>
                <a:cxn ang="0">
                  <a:pos x="713" y="544"/>
                </a:cxn>
                <a:cxn ang="0">
                  <a:pos x="705" y="600"/>
                </a:cxn>
                <a:cxn ang="0">
                  <a:pos x="713" y="632"/>
                </a:cxn>
                <a:cxn ang="0">
                  <a:pos x="721" y="696"/>
                </a:cxn>
                <a:cxn ang="0">
                  <a:pos x="649" y="736"/>
                </a:cxn>
                <a:cxn ang="0">
                  <a:pos x="657" y="784"/>
                </a:cxn>
                <a:cxn ang="0">
                  <a:pos x="625" y="824"/>
                </a:cxn>
                <a:cxn ang="0">
                  <a:pos x="625" y="848"/>
                </a:cxn>
                <a:cxn ang="0">
                  <a:pos x="585" y="904"/>
                </a:cxn>
                <a:cxn ang="0">
                  <a:pos x="537" y="936"/>
                </a:cxn>
                <a:cxn ang="0">
                  <a:pos x="497" y="936"/>
                </a:cxn>
                <a:cxn ang="0">
                  <a:pos x="449" y="944"/>
                </a:cxn>
                <a:cxn ang="0">
                  <a:pos x="441" y="912"/>
                </a:cxn>
                <a:cxn ang="0">
                  <a:pos x="393" y="816"/>
                </a:cxn>
                <a:cxn ang="0">
                  <a:pos x="385" y="768"/>
                </a:cxn>
                <a:cxn ang="0">
                  <a:pos x="385" y="648"/>
                </a:cxn>
                <a:cxn ang="0">
                  <a:pos x="369" y="584"/>
                </a:cxn>
                <a:cxn ang="0">
                  <a:pos x="328" y="512"/>
                </a:cxn>
                <a:cxn ang="0">
                  <a:pos x="336" y="480"/>
                </a:cxn>
                <a:cxn ang="0">
                  <a:pos x="336" y="456"/>
                </a:cxn>
                <a:cxn ang="0">
                  <a:pos x="296" y="440"/>
                </a:cxn>
                <a:cxn ang="0">
                  <a:pos x="216" y="424"/>
                </a:cxn>
                <a:cxn ang="0">
                  <a:pos x="152" y="432"/>
                </a:cxn>
                <a:cxn ang="0">
                  <a:pos x="64" y="408"/>
                </a:cxn>
                <a:cxn ang="0">
                  <a:pos x="16" y="336"/>
                </a:cxn>
                <a:cxn ang="0">
                  <a:pos x="8" y="320"/>
                </a:cxn>
                <a:cxn ang="0">
                  <a:pos x="16" y="272"/>
                </a:cxn>
                <a:cxn ang="0">
                  <a:pos x="24" y="200"/>
                </a:cxn>
                <a:cxn ang="0">
                  <a:pos x="80" y="128"/>
                </a:cxn>
                <a:cxn ang="0">
                  <a:pos x="96" y="88"/>
                </a:cxn>
                <a:cxn ang="0">
                  <a:pos x="144" y="32"/>
                </a:cxn>
                <a:cxn ang="0">
                  <a:pos x="152" y="24"/>
                </a:cxn>
                <a:cxn ang="0">
                  <a:pos x="216" y="16"/>
                </a:cxn>
                <a:cxn ang="0">
                  <a:pos x="288" y="8"/>
                </a:cxn>
                <a:cxn ang="0">
                  <a:pos x="328" y="0"/>
                </a:cxn>
                <a:cxn ang="0">
                  <a:pos x="352" y="0"/>
                </a:cxn>
                <a:cxn ang="0">
                  <a:pos x="352" y="16"/>
                </a:cxn>
                <a:cxn ang="0">
                  <a:pos x="352" y="48"/>
                </a:cxn>
                <a:cxn ang="0">
                  <a:pos x="393" y="64"/>
                </a:cxn>
                <a:cxn ang="0">
                  <a:pos x="465" y="80"/>
                </a:cxn>
                <a:cxn ang="0">
                  <a:pos x="489" y="64"/>
                </a:cxn>
              </a:cxnLst>
              <a:rect l="0" t="0" r="r" b="b"/>
              <a:pathLst>
                <a:path w="849" h="952">
                  <a:moveTo>
                    <a:pt x="497" y="64"/>
                  </a:moveTo>
                  <a:lnTo>
                    <a:pt x="497" y="64"/>
                  </a:lnTo>
                  <a:lnTo>
                    <a:pt x="497" y="64"/>
                  </a:lnTo>
                  <a:lnTo>
                    <a:pt x="505" y="72"/>
                  </a:lnTo>
                  <a:lnTo>
                    <a:pt x="505" y="80"/>
                  </a:lnTo>
                  <a:lnTo>
                    <a:pt x="521" y="80"/>
                  </a:lnTo>
                  <a:lnTo>
                    <a:pt x="537" y="80"/>
                  </a:lnTo>
                  <a:lnTo>
                    <a:pt x="569" y="88"/>
                  </a:lnTo>
                  <a:lnTo>
                    <a:pt x="585" y="88"/>
                  </a:lnTo>
                  <a:lnTo>
                    <a:pt x="601" y="80"/>
                  </a:lnTo>
                  <a:lnTo>
                    <a:pt x="609" y="80"/>
                  </a:lnTo>
                  <a:lnTo>
                    <a:pt x="625" y="88"/>
                  </a:lnTo>
                  <a:lnTo>
                    <a:pt x="633" y="88"/>
                  </a:lnTo>
                  <a:lnTo>
                    <a:pt x="641" y="88"/>
                  </a:lnTo>
                  <a:lnTo>
                    <a:pt x="641" y="88"/>
                  </a:lnTo>
                  <a:lnTo>
                    <a:pt x="649" y="96"/>
                  </a:lnTo>
                  <a:lnTo>
                    <a:pt x="649" y="104"/>
                  </a:lnTo>
                  <a:lnTo>
                    <a:pt x="649" y="112"/>
                  </a:lnTo>
                  <a:lnTo>
                    <a:pt x="641" y="128"/>
                  </a:lnTo>
                  <a:lnTo>
                    <a:pt x="641" y="136"/>
                  </a:lnTo>
                  <a:lnTo>
                    <a:pt x="641" y="136"/>
                  </a:lnTo>
                  <a:lnTo>
                    <a:pt x="633" y="128"/>
                  </a:lnTo>
                  <a:lnTo>
                    <a:pt x="625" y="112"/>
                  </a:lnTo>
                  <a:lnTo>
                    <a:pt x="617" y="104"/>
                  </a:lnTo>
                  <a:lnTo>
                    <a:pt x="617" y="104"/>
                  </a:lnTo>
                  <a:lnTo>
                    <a:pt x="617" y="112"/>
                  </a:lnTo>
                  <a:lnTo>
                    <a:pt x="617" y="112"/>
                  </a:lnTo>
                  <a:lnTo>
                    <a:pt x="657" y="184"/>
                  </a:lnTo>
                  <a:lnTo>
                    <a:pt x="657" y="192"/>
                  </a:lnTo>
                  <a:lnTo>
                    <a:pt x="657" y="192"/>
                  </a:lnTo>
                  <a:lnTo>
                    <a:pt x="673" y="216"/>
                  </a:lnTo>
                  <a:lnTo>
                    <a:pt x="673" y="216"/>
                  </a:lnTo>
                  <a:lnTo>
                    <a:pt x="673" y="216"/>
                  </a:lnTo>
                  <a:lnTo>
                    <a:pt x="673" y="240"/>
                  </a:lnTo>
                  <a:lnTo>
                    <a:pt x="681" y="248"/>
                  </a:lnTo>
                  <a:lnTo>
                    <a:pt x="689" y="256"/>
                  </a:lnTo>
                  <a:lnTo>
                    <a:pt x="697" y="280"/>
                  </a:lnTo>
                  <a:lnTo>
                    <a:pt x="713" y="296"/>
                  </a:lnTo>
                  <a:lnTo>
                    <a:pt x="721" y="304"/>
                  </a:lnTo>
                  <a:lnTo>
                    <a:pt x="729" y="304"/>
                  </a:lnTo>
                  <a:lnTo>
                    <a:pt x="729" y="304"/>
                  </a:lnTo>
                  <a:lnTo>
                    <a:pt x="737" y="320"/>
                  </a:lnTo>
                  <a:lnTo>
                    <a:pt x="745" y="328"/>
                  </a:lnTo>
                  <a:lnTo>
                    <a:pt x="753" y="328"/>
                  </a:lnTo>
                  <a:lnTo>
                    <a:pt x="753" y="328"/>
                  </a:lnTo>
                  <a:lnTo>
                    <a:pt x="753" y="336"/>
                  </a:lnTo>
                  <a:lnTo>
                    <a:pt x="753" y="336"/>
                  </a:lnTo>
                  <a:lnTo>
                    <a:pt x="753" y="344"/>
                  </a:lnTo>
                  <a:lnTo>
                    <a:pt x="753" y="344"/>
                  </a:lnTo>
                  <a:lnTo>
                    <a:pt x="761" y="352"/>
                  </a:lnTo>
                  <a:lnTo>
                    <a:pt x="777" y="360"/>
                  </a:lnTo>
                  <a:lnTo>
                    <a:pt x="777" y="352"/>
                  </a:lnTo>
                  <a:lnTo>
                    <a:pt x="785" y="352"/>
                  </a:lnTo>
                  <a:lnTo>
                    <a:pt x="793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9" y="352"/>
                  </a:lnTo>
                  <a:lnTo>
                    <a:pt x="833" y="344"/>
                  </a:lnTo>
                  <a:lnTo>
                    <a:pt x="849" y="344"/>
                  </a:lnTo>
                  <a:lnTo>
                    <a:pt x="849" y="344"/>
                  </a:lnTo>
                  <a:lnTo>
                    <a:pt x="849" y="344"/>
                  </a:lnTo>
                  <a:lnTo>
                    <a:pt x="849" y="360"/>
                  </a:lnTo>
                  <a:lnTo>
                    <a:pt x="833" y="400"/>
                  </a:lnTo>
                  <a:lnTo>
                    <a:pt x="809" y="440"/>
                  </a:lnTo>
                  <a:lnTo>
                    <a:pt x="793" y="456"/>
                  </a:lnTo>
                  <a:lnTo>
                    <a:pt x="761" y="480"/>
                  </a:lnTo>
                  <a:lnTo>
                    <a:pt x="721" y="512"/>
                  </a:lnTo>
                  <a:lnTo>
                    <a:pt x="713" y="544"/>
                  </a:lnTo>
                  <a:lnTo>
                    <a:pt x="697" y="552"/>
                  </a:lnTo>
                  <a:lnTo>
                    <a:pt x="697" y="568"/>
                  </a:lnTo>
                  <a:lnTo>
                    <a:pt x="705" y="592"/>
                  </a:lnTo>
                  <a:lnTo>
                    <a:pt x="705" y="600"/>
                  </a:lnTo>
                  <a:lnTo>
                    <a:pt x="721" y="624"/>
                  </a:lnTo>
                  <a:lnTo>
                    <a:pt x="721" y="624"/>
                  </a:lnTo>
                  <a:lnTo>
                    <a:pt x="721" y="632"/>
                  </a:lnTo>
                  <a:lnTo>
                    <a:pt x="713" y="632"/>
                  </a:lnTo>
                  <a:lnTo>
                    <a:pt x="713" y="640"/>
                  </a:lnTo>
                  <a:lnTo>
                    <a:pt x="713" y="656"/>
                  </a:lnTo>
                  <a:lnTo>
                    <a:pt x="721" y="672"/>
                  </a:lnTo>
                  <a:lnTo>
                    <a:pt x="721" y="696"/>
                  </a:lnTo>
                  <a:lnTo>
                    <a:pt x="657" y="720"/>
                  </a:lnTo>
                  <a:lnTo>
                    <a:pt x="657" y="736"/>
                  </a:lnTo>
                  <a:lnTo>
                    <a:pt x="657" y="736"/>
                  </a:lnTo>
                  <a:lnTo>
                    <a:pt x="649" y="736"/>
                  </a:lnTo>
                  <a:lnTo>
                    <a:pt x="641" y="744"/>
                  </a:lnTo>
                  <a:lnTo>
                    <a:pt x="641" y="752"/>
                  </a:lnTo>
                  <a:lnTo>
                    <a:pt x="657" y="776"/>
                  </a:lnTo>
                  <a:lnTo>
                    <a:pt x="657" y="784"/>
                  </a:lnTo>
                  <a:lnTo>
                    <a:pt x="657" y="800"/>
                  </a:lnTo>
                  <a:lnTo>
                    <a:pt x="641" y="808"/>
                  </a:lnTo>
                  <a:lnTo>
                    <a:pt x="633" y="816"/>
                  </a:lnTo>
                  <a:lnTo>
                    <a:pt x="625" y="824"/>
                  </a:lnTo>
                  <a:lnTo>
                    <a:pt x="617" y="832"/>
                  </a:lnTo>
                  <a:lnTo>
                    <a:pt x="617" y="832"/>
                  </a:lnTo>
                  <a:lnTo>
                    <a:pt x="625" y="832"/>
                  </a:lnTo>
                  <a:lnTo>
                    <a:pt x="625" y="848"/>
                  </a:lnTo>
                  <a:lnTo>
                    <a:pt x="617" y="856"/>
                  </a:lnTo>
                  <a:lnTo>
                    <a:pt x="601" y="872"/>
                  </a:lnTo>
                  <a:lnTo>
                    <a:pt x="593" y="888"/>
                  </a:lnTo>
                  <a:lnTo>
                    <a:pt x="585" y="904"/>
                  </a:lnTo>
                  <a:lnTo>
                    <a:pt x="569" y="920"/>
                  </a:lnTo>
                  <a:lnTo>
                    <a:pt x="553" y="928"/>
                  </a:lnTo>
                  <a:lnTo>
                    <a:pt x="537" y="928"/>
                  </a:lnTo>
                  <a:lnTo>
                    <a:pt x="537" y="936"/>
                  </a:lnTo>
                  <a:lnTo>
                    <a:pt x="537" y="936"/>
                  </a:lnTo>
                  <a:lnTo>
                    <a:pt x="529" y="936"/>
                  </a:lnTo>
                  <a:lnTo>
                    <a:pt x="513" y="936"/>
                  </a:lnTo>
                  <a:lnTo>
                    <a:pt x="497" y="936"/>
                  </a:lnTo>
                  <a:lnTo>
                    <a:pt x="473" y="952"/>
                  </a:lnTo>
                  <a:lnTo>
                    <a:pt x="457" y="952"/>
                  </a:lnTo>
                  <a:lnTo>
                    <a:pt x="449" y="944"/>
                  </a:lnTo>
                  <a:lnTo>
                    <a:pt x="449" y="944"/>
                  </a:lnTo>
                  <a:lnTo>
                    <a:pt x="449" y="928"/>
                  </a:lnTo>
                  <a:lnTo>
                    <a:pt x="441" y="920"/>
                  </a:lnTo>
                  <a:lnTo>
                    <a:pt x="441" y="920"/>
                  </a:lnTo>
                  <a:lnTo>
                    <a:pt x="441" y="912"/>
                  </a:lnTo>
                  <a:lnTo>
                    <a:pt x="441" y="904"/>
                  </a:lnTo>
                  <a:lnTo>
                    <a:pt x="433" y="888"/>
                  </a:lnTo>
                  <a:lnTo>
                    <a:pt x="409" y="848"/>
                  </a:lnTo>
                  <a:lnTo>
                    <a:pt x="393" y="816"/>
                  </a:lnTo>
                  <a:lnTo>
                    <a:pt x="393" y="792"/>
                  </a:lnTo>
                  <a:lnTo>
                    <a:pt x="393" y="784"/>
                  </a:lnTo>
                  <a:lnTo>
                    <a:pt x="393" y="776"/>
                  </a:lnTo>
                  <a:lnTo>
                    <a:pt x="385" y="768"/>
                  </a:lnTo>
                  <a:lnTo>
                    <a:pt x="369" y="744"/>
                  </a:lnTo>
                  <a:lnTo>
                    <a:pt x="361" y="720"/>
                  </a:lnTo>
                  <a:lnTo>
                    <a:pt x="361" y="688"/>
                  </a:lnTo>
                  <a:lnTo>
                    <a:pt x="385" y="648"/>
                  </a:lnTo>
                  <a:lnTo>
                    <a:pt x="385" y="632"/>
                  </a:lnTo>
                  <a:lnTo>
                    <a:pt x="377" y="616"/>
                  </a:lnTo>
                  <a:lnTo>
                    <a:pt x="377" y="600"/>
                  </a:lnTo>
                  <a:lnTo>
                    <a:pt x="369" y="584"/>
                  </a:lnTo>
                  <a:lnTo>
                    <a:pt x="369" y="576"/>
                  </a:lnTo>
                  <a:lnTo>
                    <a:pt x="369" y="560"/>
                  </a:lnTo>
                  <a:lnTo>
                    <a:pt x="344" y="536"/>
                  </a:lnTo>
                  <a:lnTo>
                    <a:pt x="328" y="512"/>
                  </a:lnTo>
                  <a:lnTo>
                    <a:pt x="328" y="496"/>
                  </a:lnTo>
                  <a:lnTo>
                    <a:pt x="336" y="488"/>
                  </a:lnTo>
                  <a:lnTo>
                    <a:pt x="336" y="488"/>
                  </a:lnTo>
                  <a:lnTo>
                    <a:pt x="336" y="480"/>
                  </a:lnTo>
                  <a:lnTo>
                    <a:pt x="336" y="480"/>
                  </a:lnTo>
                  <a:lnTo>
                    <a:pt x="336" y="456"/>
                  </a:lnTo>
                  <a:lnTo>
                    <a:pt x="336" y="456"/>
                  </a:lnTo>
                  <a:lnTo>
                    <a:pt x="336" y="456"/>
                  </a:lnTo>
                  <a:lnTo>
                    <a:pt x="336" y="448"/>
                  </a:lnTo>
                  <a:lnTo>
                    <a:pt x="328" y="440"/>
                  </a:lnTo>
                  <a:lnTo>
                    <a:pt x="312" y="440"/>
                  </a:lnTo>
                  <a:lnTo>
                    <a:pt x="296" y="440"/>
                  </a:lnTo>
                  <a:lnTo>
                    <a:pt x="288" y="440"/>
                  </a:lnTo>
                  <a:lnTo>
                    <a:pt x="264" y="408"/>
                  </a:lnTo>
                  <a:lnTo>
                    <a:pt x="248" y="408"/>
                  </a:lnTo>
                  <a:lnTo>
                    <a:pt x="216" y="424"/>
                  </a:lnTo>
                  <a:lnTo>
                    <a:pt x="200" y="432"/>
                  </a:lnTo>
                  <a:lnTo>
                    <a:pt x="184" y="432"/>
                  </a:lnTo>
                  <a:lnTo>
                    <a:pt x="168" y="432"/>
                  </a:lnTo>
                  <a:lnTo>
                    <a:pt x="152" y="432"/>
                  </a:lnTo>
                  <a:lnTo>
                    <a:pt x="128" y="440"/>
                  </a:lnTo>
                  <a:lnTo>
                    <a:pt x="112" y="440"/>
                  </a:lnTo>
                  <a:lnTo>
                    <a:pt x="96" y="424"/>
                  </a:lnTo>
                  <a:lnTo>
                    <a:pt x="64" y="408"/>
                  </a:lnTo>
                  <a:lnTo>
                    <a:pt x="48" y="376"/>
                  </a:lnTo>
                  <a:lnTo>
                    <a:pt x="40" y="360"/>
                  </a:lnTo>
                  <a:lnTo>
                    <a:pt x="16" y="344"/>
                  </a:lnTo>
                  <a:lnTo>
                    <a:pt x="16" y="336"/>
                  </a:lnTo>
                  <a:lnTo>
                    <a:pt x="8" y="336"/>
                  </a:lnTo>
                  <a:lnTo>
                    <a:pt x="8" y="336"/>
                  </a:lnTo>
                  <a:lnTo>
                    <a:pt x="8" y="320"/>
                  </a:lnTo>
                  <a:lnTo>
                    <a:pt x="8" y="320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8" y="304"/>
                  </a:lnTo>
                  <a:lnTo>
                    <a:pt x="16" y="272"/>
                  </a:lnTo>
                  <a:lnTo>
                    <a:pt x="16" y="256"/>
                  </a:lnTo>
                  <a:lnTo>
                    <a:pt x="8" y="224"/>
                  </a:lnTo>
                  <a:lnTo>
                    <a:pt x="8" y="208"/>
                  </a:lnTo>
                  <a:lnTo>
                    <a:pt x="24" y="200"/>
                  </a:lnTo>
                  <a:lnTo>
                    <a:pt x="32" y="168"/>
                  </a:lnTo>
                  <a:lnTo>
                    <a:pt x="56" y="136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96" y="112"/>
                  </a:lnTo>
                  <a:lnTo>
                    <a:pt x="96" y="104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112" y="64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36" y="32"/>
                  </a:lnTo>
                  <a:lnTo>
                    <a:pt x="144" y="24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60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216" y="16"/>
                  </a:lnTo>
                  <a:lnTo>
                    <a:pt x="256" y="0"/>
                  </a:lnTo>
                  <a:lnTo>
                    <a:pt x="272" y="0"/>
                  </a:lnTo>
                  <a:lnTo>
                    <a:pt x="280" y="8"/>
                  </a:lnTo>
                  <a:lnTo>
                    <a:pt x="288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0" y="8"/>
                  </a:lnTo>
                  <a:lnTo>
                    <a:pt x="328" y="0"/>
                  </a:lnTo>
                  <a:lnTo>
                    <a:pt x="344" y="0"/>
                  </a:lnTo>
                  <a:lnTo>
                    <a:pt x="344" y="8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2" y="8"/>
                  </a:lnTo>
                  <a:lnTo>
                    <a:pt x="352" y="16"/>
                  </a:lnTo>
                  <a:lnTo>
                    <a:pt x="352" y="16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52" y="40"/>
                  </a:lnTo>
                  <a:lnTo>
                    <a:pt x="352" y="48"/>
                  </a:lnTo>
                  <a:lnTo>
                    <a:pt x="361" y="64"/>
                  </a:lnTo>
                  <a:lnTo>
                    <a:pt x="369" y="64"/>
                  </a:lnTo>
                  <a:lnTo>
                    <a:pt x="385" y="64"/>
                  </a:lnTo>
                  <a:lnTo>
                    <a:pt x="393" y="64"/>
                  </a:lnTo>
                  <a:lnTo>
                    <a:pt x="433" y="96"/>
                  </a:lnTo>
                  <a:lnTo>
                    <a:pt x="465" y="96"/>
                  </a:lnTo>
                  <a:lnTo>
                    <a:pt x="465" y="88"/>
                  </a:lnTo>
                  <a:lnTo>
                    <a:pt x="465" y="80"/>
                  </a:lnTo>
                  <a:lnTo>
                    <a:pt x="465" y="72"/>
                  </a:lnTo>
                  <a:lnTo>
                    <a:pt x="481" y="64"/>
                  </a:lnTo>
                  <a:lnTo>
                    <a:pt x="489" y="64"/>
                  </a:lnTo>
                  <a:lnTo>
                    <a:pt x="489" y="64"/>
                  </a:lnTo>
                  <a:lnTo>
                    <a:pt x="497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4851392" y="3035255"/>
              <a:ext cx="736599" cy="647690"/>
            </a:xfrm>
            <a:custGeom>
              <a:avLst/>
              <a:gdLst/>
              <a:ahLst/>
              <a:cxnLst>
                <a:cxn ang="0">
                  <a:pos x="120" y="120"/>
                </a:cxn>
                <a:cxn ang="0">
                  <a:pos x="120" y="88"/>
                </a:cxn>
                <a:cxn ang="0">
                  <a:pos x="120" y="80"/>
                </a:cxn>
                <a:cxn ang="0">
                  <a:pos x="104" y="80"/>
                </a:cxn>
                <a:cxn ang="0">
                  <a:pos x="56" y="80"/>
                </a:cxn>
                <a:cxn ang="0">
                  <a:pos x="24" y="80"/>
                </a:cxn>
                <a:cxn ang="0">
                  <a:pos x="24" y="80"/>
                </a:cxn>
                <a:cxn ang="0">
                  <a:pos x="0" y="56"/>
                </a:cxn>
                <a:cxn ang="0">
                  <a:pos x="8" y="40"/>
                </a:cxn>
                <a:cxn ang="0">
                  <a:pos x="32" y="24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120" y="8"/>
                </a:cxn>
                <a:cxn ang="0">
                  <a:pos x="144" y="16"/>
                </a:cxn>
                <a:cxn ang="0">
                  <a:pos x="200" y="8"/>
                </a:cxn>
                <a:cxn ang="0">
                  <a:pos x="240" y="40"/>
                </a:cxn>
                <a:cxn ang="0">
                  <a:pos x="272" y="32"/>
                </a:cxn>
                <a:cxn ang="0">
                  <a:pos x="280" y="48"/>
                </a:cxn>
                <a:cxn ang="0">
                  <a:pos x="288" y="64"/>
                </a:cxn>
                <a:cxn ang="0">
                  <a:pos x="304" y="72"/>
                </a:cxn>
                <a:cxn ang="0">
                  <a:pos x="328" y="80"/>
                </a:cxn>
                <a:cxn ang="0">
                  <a:pos x="352" y="72"/>
                </a:cxn>
                <a:cxn ang="0">
                  <a:pos x="384" y="56"/>
                </a:cxn>
                <a:cxn ang="0">
                  <a:pos x="440" y="80"/>
                </a:cxn>
                <a:cxn ang="0">
                  <a:pos x="440" y="96"/>
                </a:cxn>
                <a:cxn ang="0">
                  <a:pos x="432" y="120"/>
                </a:cxn>
                <a:cxn ang="0">
                  <a:pos x="432" y="144"/>
                </a:cxn>
                <a:cxn ang="0">
                  <a:pos x="448" y="152"/>
                </a:cxn>
                <a:cxn ang="0">
                  <a:pos x="456" y="192"/>
                </a:cxn>
                <a:cxn ang="0">
                  <a:pos x="448" y="224"/>
                </a:cxn>
                <a:cxn ang="0">
                  <a:pos x="440" y="240"/>
                </a:cxn>
                <a:cxn ang="0">
                  <a:pos x="392" y="232"/>
                </a:cxn>
                <a:cxn ang="0">
                  <a:pos x="376" y="216"/>
                </a:cxn>
                <a:cxn ang="0">
                  <a:pos x="344" y="216"/>
                </a:cxn>
                <a:cxn ang="0">
                  <a:pos x="312" y="200"/>
                </a:cxn>
                <a:cxn ang="0">
                  <a:pos x="296" y="168"/>
                </a:cxn>
                <a:cxn ang="0">
                  <a:pos x="296" y="224"/>
                </a:cxn>
                <a:cxn ang="0">
                  <a:pos x="304" y="232"/>
                </a:cxn>
                <a:cxn ang="0">
                  <a:pos x="312" y="224"/>
                </a:cxn>
                <a:cxn ang="0">
                  <a:pos x="344" y="256"/>
                </a:cxn>
                <a:cxn ang="0">
                  <a:pos x="376" y="240"/>
                </a:cxn>
                <a:cxn ang="0">
                  <a:pos x="408" y="264"/>
                </a:cxn>
                <a:cxn ang="0">
                  <a:pos x="416" y="272"/>
                </a:cxn>
                <a:cxn ang="0">
                  <a:pos x="408" y="304"/>
                </a:cxn>
                <a:cxn ang="0">
                  <a:pos x="384" y="320"/>
                </a:cxn>
                <a:cxn ang="0">
                  <a:pos x="360" y="344"/>
                </a:cxn>
                <a:cxn ang="0">
                  <a:pos x="328" y="360"/>
                </a:cxn>
                <a:cxn ang="0">
                  <a:pos x="304" y="376"/>
                </a:cxn>
                <a:cxn ang="0">
                  <a:pos x="248" y="392"/>
                </a:cxn>
                <a:cxn ang="0">
                  <a:pos x="232" y="408"/>
                </a:cxn>
                <a:cxn ang="0">
                  <a:pos x="216" y="392"/>
                </a:cxn>
                <a:cxn ang="0">
                  <a:pos x="208" y="368"/>
                </a:cxn>
                <a:cxn ang="0">
                  <a:pos x="208" y="352"/>
                </a:cxn>
                <a:cxn ang="0">
                  <a:pos x="184" y="312"/>
                </a:cxn>
                <a:cxn ang="0">
                  <a:pos x="152" y="256"/>
                </a:cxn>
                <a:cxn ang="0">
                  <a:pos x="136" y="240"/>
                </a:cxn>
                <a:cxn ang="0">
                  <a:pos x="112" y="208"/>
                </a:cxn>
                <a:cxn ang="0">
                  <a:pos x="112" y="184"/>
                </a:cxn>
              </a:cxnLst>
              <a:rect l="0" t="0" r="r" b="b"/>
              <a:pathLst>
                <a:path w="464" h="408">
                  <a:moveTo>
                    <a:pt x="104" y="152"/>
                  </a:moveTo>
                  <a:lnTo>
                    <a:pt x="104" y="152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80" y="88"/>
                  </a:lnTo>
                  <a:lnTo>
                    <a:pt x="72" y="80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200" y="8"/>
                  </a:lnTo>
                  <a:lnTo>
                    <a:pt x="216" y="8"/>
                  </a:lnTo>
                  <a:lnTo>
                    <a:pt x="224" y="16"/>
                  </a:lnTo>
                  <a:lnTo>
                    <a:pt x="224" y="24"/>
                  </a:lnTo>
                  <a:lnTo>
                    <a:pt x="240" y="40"/>
                  </a:lnTo>
                  <a:lnTo>
                    <a:pt x="264" y="48"/>
                  </a:lnTo>
                  <a:lnTo>
                    <a:pt x="264" y="40"/>
                  </a:lnTo>
                  <a:lnTo>
                    <a:pt x="272" y="32"/>
                  </a:lnTo>
                  <a:lnTo>
                    <a:pt x="272" y="32"/>
                  </a:lnTo>
                  <a:lnTo>
                    <a:pt x="280" y="32"/>
                  </a:lnTo>
                  <a:lnTo>
                    <a:pt x="280" y="40"/>
                  </a:lnTo>
                  <a:lnTo>
                    <a:pt x="280" y="40"/>
                  </a:lnTo>
                  <a:lnTo>
                    <a:pt x="280" y="48"/>
                  </a:lnTo>
                  <a:lnTo>
                    <a:pt x="280" y="48"/>
                  </a:lnTo>
                  <a:lnTo>
                    <a:pt x="288" y="56"/>
                  </a:lnTo>
                  <a:lnTo>
                    <a:pt x="288" y="64"/>
                  </a:lnTo>
                  <a:lnTo>
                    <a:pt x="288" y="64"/>
                  </a:lnTo>
                  <a:lnTo>
                    <a:pt x="288" y="72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304" y="72"/>
                  </a:lnTo>
                  <a:lnTo>
                    <a:pt x="304" y="72"/>
                  </a:lnTo>
                  <a:lnTo>
                    <a:pt x="312" y="80"/>
                  </a:lnTo>
                  <a:lnTo>
                    <a:pt x="320" y="80"/>
                  </a:lnTo>
                  <a:lnTo>
                    <a:pt x="328" y="80"/>
                  </a:lnTo>
                  <a:lnTo>
                    <a:pt x="336" y="80"/>
                  </a:lnTo>
                  <a:lnTo>
                    <a:pt x="344" y="80"/>
                  </a:lnTo>
                  <a:lnTo>
                    <a:pt x="352" y="80"/>
                  </a:lnTo>
                  <a:lnTo>
                    <a:pt x="352" y="72"/>
                  </a:lnTo>
                  <a:lnTo>
                    <a:pt x="352" y="64"/>
                  </a:lnTo>
                  <a:lnTo>
                    <a:pt x="360" y="64"/>
                  </a:lnTo>
                  <a:lnTo>
                    <a:pt x="376" y="56"/>
                  </a:lnTo>
                  <a:lnTo>
                    <a:pt x="384" y="56"/>
                  </a:lnTo>
                  <a:lnTo>
                    <a:pt x="384" y="56"/>
                  </a:lnTo>
                  <a:lnTo>
                    <a:pt x="392" y="56"/>
                  </a:lnTo>
                  <a:lnTo>
                    <a:pt x="424" y="7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2" y="112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32" y="120"/>
                  </a:lnTo>
                  <a:lnTo>
                    <a:pt x="432" y="128"/>
                  </a:lnTo>
                  <a:lnTo>
                    <a:pt x="432" y="136"/>
                  </a:lnTo>
                  <a:lnTo>
                    <a:pt x="432" y="144"/>
                  </a:lnTo>
                  <a:lnTo>
                    <a:pt x="432" y="144"/>
                  </a:lnTo>
                  <a:lnTo>
                    <a:pt x="440" y="152"/>
                  </a:lnTo>
                  <a:lnTo>
                    <a:pt x="440" y="152"/>
                  </a:lnTo>
                  <a:lnTo>
                    <a:pt x="448" y="152"/>
                  </a:lnTo>
                  <a:lnTo>
                    <a:pt x="448" y="160"/>
                  </a:lnTo>
                  <a:lnTo>
                    <a:pt x="440" y="168"/>
                  </a:lnTo>
                  <a:lnTo>
                    <a:pt x="440" y="176"/>
                  </a:lnTo>
                  <a:lnTo>
                    <a:pt x="456" y="192"/>
                  </a:lnTo>
                  <a:lnTo>
                    <a:pt x="464" y="208"/>
                  </a:lnTo>
                  <a:lnTo>
                    <a:pt x="464" y="216"/>
                  </a:lnTo>
                  <a:lnTo>
                    <a:pt x="464" y="216"/>
                  </a:lnTo>
                  <a:lnTo>
                    <a:pt x="448" y="224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8" y="240"/>
                  </a:lnTo>
                  <a:lnTo>
                    <a:pt x="440" y="240"/>
                  </a:lnTo>
                  <a:lnTo>
                    <a:pt x="408" y="232"/>
                  </a:lnTo>
                  <a:lnTo>
                    <a:pt x="408" y="232"/>
                  </a:lnTo>
                  <a:lnTo>
                    <a:pt x="400" y="232"/>
                  </a:lnTo>
                  <a:lnTo>
                    <a:pt x="392" y="232"/>
                  </a:lnTo>
                  <a:lnTo>
                    <a:pt x="392" y="232"/>
                  </a:lnTo>
                  <a:lnTo>
                    <a:pt x="384" y="224"/>
                  </a:lnTo>
                  <a:lnTo>
                    <a:pt x="384" y="216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24"/>
                  </a:lnTo>
                  <a:lnTo>
                    <a:pt x="344" y="224"/>
                  </a:lnTo>
                  <a:lnTo>
                    <a:pt x="344" y="216"/>
                  </a:lnTo>
                  <a:lnTo>
                    <a:pt x="336" y="208"/>
                  </a:lnTo>
                  <a:lnTo>
                    <a:pt x="328" y="208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04" y="184"/>
                  </a:lnTo>
                  <a:lnTo>
                    <a:pt x="296" y="168"/>
                  </a:lnTo>
                  <a:lnTo>
                    <a:pt x="280" y="168"/>
                  </a:lnTo>
                  <a:lnTo>
                    <a:pt x="280" y="192"/>
                  </a:lnTo>
                  <a:lnTo>
                    <a:pt x="280" y="200"/>
                  </a:lnTo>
                  <a:lnTo>
                    <a:pt x="296" y="224"/>
                  </a:lnTo>
                  <a:lnTo>
                    <a:pt x="304" y="224"/>
                  </a:lnTo>
                  <a:lnTo>
                    <a:pt x="304" y="224"/>
                  </a:lnTo>
                  <a:lnTo>
                    <a:pt x="304" y="232"/>
                  </a:lnTo>
                  <a:lnTo>
                    <a:pt x="304" y="232"/>
                  </a:lnTo>
                  <a:lnTo>
                    <a:pt x="304" y="232"/>
                  </a:lnTo>
                  <a:lnTo>
                    <a:pt x="312" y="232"/>
                  </a:lnTo>
                  <a:lnTo>
                    <a:pt x="312" y="224"/>
                  </a:lnTo>
                  <a:lnTo>
                    <a:pt x="312" y="224"/>
                  </a:lnTo>
                  <a:lnTo>
                    <a:pt x="312" y="232"/>
                  </a:lnTo>
                  <a:lnTo>
                    <a:pt x="312" y="240"/>
                  </a:lnTo>
                  <a:lnTo>
                    <a:pt x="312" y="256"/>
                  </a:lnTo>
                  <a:lnTo>
                    <a:pt x="344" y="256"/>
                  </a:lnTo>
                  <a:lnTo>
                    <a:pt x="368" y="232"/>
                  </a:lnTo>
                  <a:lnTo>
                    <a:pt x="376" y="224"/>
                  </a:lnTo>
                  <a:lnTo>
                    <a:pt x="376" y="224"/>
                  </a:lnTo>
                  <a:lnTo>
                    <a:pt x="376" y="240"/>
                  </a:lnTo>
                  <a:lnTo>
                    <a:pt x="376" y="240"/>
                  </a:lnTo>
                  <a:lnTo>
                    <a:pt x="384" y="248"/>
                  </a:lnTo>
                  <a:lnTo>
                    <a:pt x="392" y="256"/>
                  </a:lnTo>
                  <a:lnTo>
                    <a:pt x="408" y="264"/>
                  </a:lnTo>
                  <a:lnTo>
                    <a:pt x="408" y="264"/>
                  </a:lnTo>
                  <a:lnTo>
                    <a:pt x="408" y="272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16" y="272"/>
                  </a:lnTo>
                  <a:lnTo>
                    <a:pt x="424" y="280"/>
                  </a:lnTo>
                  <a:lnTo>
                    <a:pt x="408" y="296"/>
                  </a:lnTo>
                  <a:lnTo>
                    <a:pt x="408" y="304"/>
                  </a:lnTo>
                  <a:lnTo>
                    <a:pt x="408" y="304"/>
                  </a:lnTo>
                  <a:lnTo>
                    <a:pt x="400" y="304"/>
                  </a:lnTo>
                  <a:lnTo>
                    <a:pt x="392" y="320"/>
                  </a:lnTo>
                  <a:lnTo>
                    <a:pt x="384" y="320"/>
                  </a:lnTo>
                  <a:lnTo>
                    <a:pt x="376" y="336"/>
                  </a:lnTo>
                  <a:lnTo>
                    <a:pt x="376" y="336"/>
                  </a:lnTo>
                  <a:lnTo>
                    <a:pt x="360" y="344"/>
                  </a:lnTo>
                  <a:lnTo>
                    <a:pt x="360" y="344"/>
                  </a:lnTo>
                  <a:lnTo>
                    <a:pt x="360" y="344"/>
                  </a:lnTo>
                  <a:lnTo>
                    <a:pt x="352" y="352"/>
                  </a:lnTo>
                  <a:lnTo>
                    <a:pt x="328" y="360"/>
                  </a:lnTo>
                  <a:lnTo>
                    <a:pt x="328" y="360"/>
                  </a:lnTo>
                  <a:lnTo>
                    <a:pt x="328" y="368"/>
                  </a:lnTo>
                  <a:lnTo>
                    <a:pt x="328" y="368"/>
                  </a:lnTo>
                  <a:lnTo>
                    <a:pt x="320" y="368"/>
                  </a:lnTo>
                  <a:lnTo>
                    <a:pt x="304" y="376"/>
                  </a:lnTo>
                  <a:lnTo>
                    <a:pt x="288" y="376"/>
                  </a:lnTo>
                  <a:lnTo>
                    <a:pt x="272" y="392"/>
                  </a:lnTo>
                  <a:lnTo>
                    <a:pt x="264" y="392"/>
                  </a:lnTo>
                  <a:lnTo>
                    <a:pt x="248" y="392"/>
                  </a:lnTo>
                  <a:lnTo>
                    <a:pt x="248" y="392"/>
                  </a:lnTo>
                  <a:lnTo>
                    <a:pt x="240" y="400"/>
                  </a:lnTo>
                  <a:lnTo>
                    <a:pt x="232" y="400"/>
                  </a:lnTo>
                  <a:lnTo>
                    <a:pt x="232" y="408"/>
                  </a:lnTo>
                  <a:lnTo>
                    <a:pt x="224" y="408"/>
                  </a:lnTo>
                  <a:lnTo>
                    <a:pt x="216" y="400"/>
                  </a:lnTo>
                  <a:lnTo>
                    <a:pt x="216" y="400"/>
                  </a:lnTo>
                  <a:lnTo>
                    <a:pt x="216" y="392"/>
                  </a:lnTo>
                  <a:lnTo>
                    <a:pt x="208" y="384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8"/>
                  </a:lnTo>
                  <a:lnTo>
                    <a:pt x="208" y="360"/>
                  </a:lnTo>
                  <a:lnTo>
                    <a:pt x="208" y="360"/>
                  </a:lnTo>
                  <a:lnTo>
                    <a:pt x="208" y="352"/>
                  </a:lnTo>
                  <a:lnTo>
                    <a:pt x="208" y="352"/>
                  </a:lnTo>
                  <a:lnTo>
                    <a:pt x="192" y="336"/>
                  </a:lnTo>
                  <a:lnTo>
                    <a:pt x="184" y="320"/>
                  </a:lnTo>
                  <a:lnTo>
                    <a:pt x="184" y="312"/>
                  </a:lnTo>
                  <a:lnTo>
                    <a:pt x="184" y="312"/>
                  </a:lnTo>
                  <a:lnTo>
                    <a:pt x="160" y="304"/>
                  </a:lnTo>
                  <a:lnTo>
                    <a:pt x="160" y="272"/>
                  </a:lnTo>
                  <a:lnTo>
                    <a:pt x="160" y="264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120" y="208"/>
                  </a:lnTo>
                  <a:lnTo>
                    <a:pt x="112" y="208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12" y="184"/>
                  </a:lnTo>
                  <a:lnTo>
                    <a:pt x="112" y="176"/>
                  </a:lnTo>
                  <a:lnTo>
                    <a:pt x="112" y="176"/>
                  </a:lnTo>
                  <a:lnTo>
                    <a:pt x="104" y="15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Freeform 4"/>
            <p:cNvSpPr>
              <a:spLocks/>
            </p:cNvSpPr>
            <p:nvPr/>
          </p:nvSpPr>
          <p:spPr bwMode="auto">
            <a:xfrm>
              <a:off x="5537192" y="3124154"/>
              <a:ext cx="800099" cy="634990"/>
            </a:xfrm>
            <a:custGeom>
              <a:avLst/>
              <a:gdLst/>
              <a:ahLst/>
              <a:cxnLst>
                <a:cxn ang="0">
                  <a:pos x="144" y="272"/>
                </a:cxn>
                <a:cxn ang="0">
                  <a:pos x="176" y="336"/>
                </a:cxn>
                <a:cxn ang="0">
                  <a:pos x="200" y="392"/>
                </a:cxn>
                <a:cxn ang="0">
                  <a:pos x="208" y="400"/>
                </a:cxn>
                <a:cxn ang="0">
                  <a:pos x="232" y="376"/>
                </a:cxn>
                <a:cxn ang="0">
                  <a:pos x="240" y="360"/>
                </a:cxn>
                <a:cxn ang="0">
                  <a:pos x="240" y="312"/>
                </a:cxn>
                <a:cxn ang="0">
                  <a:pos x="288" y="272"/>
                </a:cxn>
                <a:cxn ang="0">
                  <a:pos x="328" y="232"/>
                </a:cxn>
                <a:cxn ang="0">
                  <a:pos x="376" y="224"/>
                </a:cxn>
                <a:cxn ang="0">
                  <a:pos x="392" y="232"/>
                </a:cxn>
                <a:cxn ang="0">
                  <a:pos x="424" y="280"/>
                </a:cxn>
                <a:cxn ang="0">
                  <a:pos x="448" y="296"/>
                </a:cxn>
                <a:cxn ang="0">
                  <a:pos x="456" y="296"/>
                </a:cxn>
                <a:cxn ang="0">
                  <a:pos x="464" y="320"/>
                </a:cxn>
                <a:cxn ang="0">
                  <a:pos x="480" y="368"/>
                </a:cxn>
                <a:cxn ang="0">
                  <a:pos x="472" y="320"/>
                </a:cxn>
                <a:cxn ang="0">
                  <a:pos x="472" y="288"/>
                </a:cxn>
                <a:cxn ang="0">
                  <a:pos x="472" y="256"/>
                </a:cxn>
                <a:cxn ang="0">
                  <a:pos x="504" y="224"/>
                </a:cxn>
                <a:cxn ang="0">
                  <a:pos x="488" y="216"/>
                </a:cxn>
                <a:cxn ang="0">
                  <a:pos x="464" y="192"/>
                </a:cxn>
                <a:cxn ang="0">
                  <a:pos x="472" y="144"/>
                </a:cxn>
                <a:cxn ang="0">
                  <a:pos x="440" y="120"/>
                </a:cxn>
                <a:cxn ang="0">
                  <a:pos x="432" y="128"/>
                </a:cxn>
                <a:cxn ang="0">
                  <a:pos x="416" y="136"/>
                </a:cxn>
                <a:cxn ang="0">
                  <a:pos x="368" y="136"/>
                </a:cxn>
                <a:cxn ang="0">
                  <a:pos x="352" y="144"/>
                </a:cxn>
                <a:cxn ang="0">
                  <a:pos x="320" y="144"/>
                </a:cxn>
                <a:cxn ang="0">
                  <a:pos x="296" y="136"/>
                </a:cxn>
                <a:cxn ang="0">
                  <a:pos x="256" y="112"/>
                </a:cxn>
                <a:cxn ang="0">
                  <a:pos x="224" y="96"/>
                </a:cxn>
                <a:cxn ang="0">
                  <a:pos x="232" y="80"/>
                </a:cxn>
                <a:cxn ang="0">
                  <a:pos x="232" y="56"/>
                </a:cxn>
                <a:cxn ang="0">
                  <a:pos x="224" y="40"/>
                </a:cxn>
                <a:cxn ang="0">
                  <a:pos x="184" y="24"/>
                </a:cxn>
                <a:cxn ang="0">
                  <a:pos x="176" y="16"/>
                </a:cxn>
                <a:cxn ang="0">
                  <a:pos x="136" y="16"/>
                </a:cxn>
                <a:cxn ang="0">
                  <a:pos x="128" y="0"/>
                </a:cxn>
                <a:cxn ang="0">
                  <a:pos x="104" y="16"/>
                </a:cxn>
                <a:cxn ang="0">
                  <a:pos x="80" y="16"/>
                </a:cxn>
                <a:cxn ang="0">
                  <a:pos x="48" y="24"/>
                </a:cxn>
                <a:cxn ang="0">
                  <a:pos x="16" y="40"/>
                </a:cxn>
                <a:cxn ang="0">
                  <a:pos x="0" y="64"/>
                </a:cxn>
                <a:cxn ang="0">
                  <a:pos x="0" y="80"/>
                </a:cxn>
                <a:cxn ang="0">
                  <a:pos x="8" y="96"/>
                </a:cxn>
                <a:cxn ang="0">
                  <a:pos x="8" y="120"/>
                </a:cxn>
                <a:cxn ang="0">
                  <a:pos x="32" y="160"/>
                </a:cxn>
                <a:cxn ang="0">
                  <a:pos x="32" y="184"/>
                </a:cxn>
                <a:cxn ang="0">
                  <a:pos x="48" y="184"/>
                </a:cxn>
                <a:cxn ang="0">
                  <a:pos x="72" y="184"/>
                </a:cxn>
                <a:cxn ang="0">
                  <a:pos x="104" y="216"/>
                </a:cxn>
                <a:cxn ang="0">
                  <a:pos x="112" y="224"/>
                </a:cxn>
                <a:cxn ang="0">
                  <a:pos x="104" y="232"/>
                </a:cxn>
                <a:cxn ang="0">
                  <a:pos x="144" y="224"/>
                </a:cxn>
                <a:cxn ang="0">
                  <a:pos x="152" y="240"/>
                </a:cxn>
                <a:cxn ang="0">
                  <a:pos x="144" y="256"/>
                </a:cxn>
              </a:cxnLst>
              <a:rect l="0" t="0" r="r" b="b"/>
              <a:pathLst>
                <a:path w="504" h="400">
                  <a:moveTo>
                    <a:pt x="144" y="256"/>
                  </a:moveTo>
                  <a:lnTo>
                    <a:pt x="144" y="256"/>
                  </a:lnTo>
                  <a:lnTo>
                    <a:pt x="144" y="264"/>
                  </a:lnTo>
                  <a:lnTo>
                    <a:pt x="144" y="272"/>
                  </a:lnTo>
                  <a:lnTo>
                    <a:pt x="160" y="296"/>
                  </a:lnTo>
                  <a:lnTo>
                    <a:pt x="168" y="320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352"/>
                  </a:lnTo>
                  <a:lnTo>
                    <a:pt x="184" y="360"/>
                  </a:lnTo>
                  <a:lnTo>
                    <a:pt x="192" y="376"/>
                  </a:lnTo>
                  <a:lnTo>
                    <a:pt x="200" y="392"/>
                  </a:lnTo>
                  <a:lnTo>
                    <a:pt x="200" y="400"/>
                  </a:lnTo>
                  <a:lnTo>
                    <a:pt x="200" y="400"/>
                  </a:lnTo>
                  <a:lnTo>
                    <a:pt x="208" y="400"/>
                  </a:lnTo>
                  <a:lnTo>
                    <a:pt x="208" y="400"/>
                  </a:lnTo>
                  <a:lnTo>
                    <a:pt x="208" y="400"/>
                  </a:lnTo>
                  <a:lnTo>
                    <a:pt x="216" y="392"/>
                  </a:lnTo>
                  <a:lnTo>
                    <a:pt x="224" y="392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40" y="376"/>
                  </a:lnTo>
                  <a:lnTo>
                    <a:pt x="240" y="376"/>
                  </a:lnTo>
                  <a:lnTo>
                    <a:pt x="240" y="360"/>
                  </a:lnTo>
                  <a:lnTo>
                    <a:pt x="240" y="360"/>
                  </a:lnTo>
                  <a:lnTo>
                    <a:pt x="240" y="336"/>
                  </a:lnTo>
                  <a:lnTo>
                    <a:pt x="240" y="320"/>
                  </a:lnTo>
                  <a:lnTo>
                    <a:pt x="240" y="312"/>
                  </a:lnTo>
                  <a:lnTo>
                    <a:pt x="248" y="304"/>
                  </a:lnTo>
                  <a:lnTo>
                    <a:pt x="264" y="296"/>
                  </a:lnTo>
                  <a:lnTo>
                    <a:pt x="272" y="288"/>
                  </a:lnTo>
                  <a:lnTo>
                    <a:pt x="288" y="272"/>
                  </a:lnTo>
                  <a:lnTo>
                    <a:pt x="296" y="264"/>
                  </a:lnTo>
                  <a:lnTo>
                    <a:pt x="320" y="256"/>
                  </a:lnTo>
                  <a:lnTo>
                    <a:pt x="320" y="248"/>
                  </a:lnTo>
                  <a:lnTo>
                    <a:pt x="328" y="232"/>
                  </a:lnTo>
                  <a:lnTo>
                    <a:pt x="336" y="224"/>
                  </a:lnTo>
                  <a:lnTo>
                    <a:pt x="344" y="232"/>
                  </a:lnTo>
                  <a:lnTo>
                    <a:pt x="360" y="232"/>
                  </a:lnTo>
                  <a:lnTo>
                    <a:pt x="376" y="224"/>
                  </a:lnTo>
                  <a:lnTo>
                    <a:pt x="376" y="216"/>
                  </a:lnTo>
                  <a:lnTo>
                    <a:pt x="376" y="216"/>
                  </a:lnTo>
                  <a:lnTo>
                    <a:pt x="384" y="216"/>
                  </a:lnTo>
                  <a:lnTo>
                    <a:pt x="392" y="232"/>
                  </a:lnTo>
                  <a:lnTo>
                    <a:pt x="392" y="240"/>
                  </a:lnTo>
                  <a:lnTo>
                    <a:pt x="416" y="264"/>
                  </a:lnTo>
                  <a:lnTo>
                    <a:pt x="416" y="272"/>
                  </a:lnTo>
                  <a:lnTo>
                    <a:pt x="424" y="280"/>
                  </a:lnTo>
                  <a:lnTo>
                    <a:pt x="424" y="288"/>
                  </a:lnTo>
                  <a:lnTo>
                    <a:pt x="424" y="304"/>
                  </a:lnTo>
                  <a:lnTo>
                    <a:pt x="432" y="304"/>
                  </a:lnTo>
                  <a:lnTo>
                    <a:pt x="448" y="296"/>
                  </a:lnTo>
                  <a:lnTo>
                    <a:pt x="448" y="288"/>
                  </a:lnTo>
                  <a:lnTo>
                    <a:pt x="448" y="288"/>
                  </a:lnTo>
                  <a:lnTo>
                    <a:pt x="448" y="288"/>
                  </a:lnTo>
                  <a:lnTo>
                    <a:pt x="456" y="296"/>
                  </a:lnTo>
                  <a:lnTo>
                    <a:pt x="464" y="304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72" y="352"/>
                  </a:lnTo>
                  <a:lnTo>
                    <a:pt x="472" y="368"/>
                  </a:lnTo>
                  <a:lnTo>
                    <a:pt x="472" y="376"/>
                  </a:lnTo>
                  <a:lnTo>
                    <a:pt x="480" y="368"/>
                  </a:lnTo>
                  <a:lnTo>
                    <a:pt x="488" y="352"/>
                  </a:lnTo>
                  <a:lnTo>
                    <a:pt x="488" y="352"/>
                  </a:lnTo>
                  <a:lnTo>
                    <a:pt x="480" y="328"/>
                  </a:lnTo>
                  <a:lnTo>
                    <a:pt x="472" y="320"/>
                  </a:lnTo>
                  <a:lnTo>
                    <a:pt x="472" y="312"/>
                  </a:lnTo>
                  <a:lnTo>
                    <a:pt x="472" y="312"/>
                  </a:lnTo>
                  <a:lnTo>
                    <a:pt x="472" y="304"/>
                  </a:lnTo>
                  <a:lnTo>
                    <a:pt x="472" y="288"/>
                  </a:lnTo>
                  <a:lnTo>
                    <a:pt x="464" y="272"/>
                  </a:lnTo>
                  <a:lnTo>
                    <a:pt x="464" y="256"/>
                  </a:lnTo>
                  <a:lnTo>
                    <a:pt x="472" y="256"/>
                  </a:lnTo>
                  <a:lnTo>
                    <a:pt x="472" y="256"/>
                  </a:lnTo>
                  <a:lnTo>
                    <a:pt x="480" y="248"/>
                  </a:lnTo>
                  <a:lnTo>
                    <a:pt x="488" y="240"/>
                  </a:lnTo>
                  <a:lnTo>
                    <a:pt x="504" y="232"/>
                  </a:lnTo>
                  <a:lnTo>
                    <a:pt x="504" y="224"/>
                  </a:lnTo>
                  <a:lnTo>
                    <a:pt x="504" y="224"/>
                  </a:lnTo>
                  <a:lnTo>
                    <a:pt x="504" y="224"/>
                  </a:lnTo>
                  <a:lnTo>
                    <a:pt x="496" y="224"/>
                  </a:lnTo>
                  <a:lnTo>
                    <a:pt x="488" y="216"/>
                  </a:lnTo>
                  <a:lnTo>
                    <a:pt x="480" y="200"/>
                  </a:lnTo>
                  <a:lnTo>
                    <a:pt x="480" y="192"/>
                  </a:lnTo>
                  <a:lnTo>
                    <a:pt x="472" y="200"/>
                  </a:lnTo>
                  <a:lnTo>
                    <a:pt x="464" y="192"/>
                  </a:lnTo>
                  <a:lnTo>
                    <a:pt x="464" y="184"/>
                  </a:lnTo>
                  <a:lnTo>
                    <a:pt x="480" y="168"/>
                  </a:lnTo>
                  <a:lnTo>
                    <a:pt x="480" y="152"/>
                  </a:lnTo>
                  <a:lnTo>
                    <a:pt x="472" y="144"/>
                  </a:lnTo>
                  <a:lnTo>
                    <a:pt x="456" y="136"/>
                  </a:lnTo>
                  <a:lnTo>
                    <a:pt x="448" y="128"/>
                  </a:lnTo>
                  <a:lnTo>
                    <a:pt x="440" y="120"/>
                  </a:lnTo>
                  <a:lnTo>
                    <a:pt x="440" y="120"/>
                  </a:lnTo>
                  <a:lnTo>
                    <a:pt x="440" y="120"/>
                  </a:lnTo>
                  <a:lnTo>
                    <a:pt x="432" y="128"/>
                  </a:lnTo>
                  <a:lnTo>
                    <a:pt x="432" y="128"/>
                  </a:lnTo>
                  <a:lnTo>
                    <a:pt x="432" y="128"/>
                  </a:lnTo>
                  <a:lnTo>
                    <a:pt x="424" y="128"/>
                  </a:lnTo>
                  <a:lnTo>
                    <a:pt x="424" y="128"/>
                  </a:lnTo>
                  <a:lnTo>
                    <a:pt x="416" y="128"/>
                  </a:lnTo>
                  <a:lnTo>
                    <a:pt x="416" y="136"/>
                  </a:lnTo>
                  <a:lnTo>
                    <a:pt x="392" y="144"/>
                  </a:lnTo>
                  <a:lnTo>
                    <a:pt x="392" y="144"/>
                  </a:lnTo>
                  <a:lnTo>
                    <a:pt x="376" y="136"/>
                  </a:lnTo>
                  <a:lnTo>
                    <a:pt x="368" y="136"/>
                  </a:lnTo>
                  <a:lnTo>
                    <a:pt x="360" y="144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2" y="144"/>
                  </a:lnTo>
                  <a:lnTo>
                    <a:pt x="344" y="144"/>
                  </a:lnTo>
                  <a:lnTo>
                    <a:pt x="336" y="144"/>
                  </a:lnTo>
                  <a:lnTo>
                    <a:pt x="320" y="144"/>
                  </a:lnTo>
                  <a:lnTo>
                    <a:pt x="320" y="144"/>
                  </a:lnTo>
                  <a:lnTo>
                    <a:pt x="304" y="136"/>
                  </a:lnTo>
                  <a:lnTo>
                    <a:pt x="304" y="136"/>
                  </a:lnTo>
                  <a:lnTo>
                    <a:pt x="296" y="136"/>
                  </a:lnTo>
                  <a:lnTo>
                    <a:pt x="296" y="136"/>
                  </a:lnTo>
                  <a:lnTo>
                    <a:pt x="288" y="128"/>
                  </a:lnTo>
                  <a:lnTo>
                    <a:pt x="280" y="120"/>
                  </a:lnTo>
                  <a:lnTo>
                    <a:pt x="272" y="112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40" y="104"/>
                  </a:lnTo>
                  <a:lnTo>
                    <a:pt x="224" y="104"/>
                  </a:lnTo>
                  <a:lnTo>
                    <a:pt x="224" y="96"/>
                  </a:lnTo>
                  <a:lnTo>
                    <a:pt x="224" y="88"/>
                  </a:lnTo>
                  <a:lnTo>
                    <a:pt x="224" y="80"/>
                  </a:lnTo>
                  <a:lnTo>
                    <a:pt x="224" y="8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2" y="80"/>
                  </a:lnTo>
                  <a:lnTo>
                    <a:pt x="232" y="72"/>
                  </a:lnTo>
                  <a:lnTo>
                    <a:pt x="232" y="56"/>
                  </a:lnTo>
                  <a:lnTo>
                    <a:pt x="248" y="48"/>
                  </a:lnTo>
                  <a:lnTo>
                    <a:pt x="248" y="40"/>
                  </a:lnTo>
                  <a:lnTo>
                    <a:pt x="232" y="32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200" y="32"/>
                  </a:lnTo>
                  <a:lnTo>
                    <a:pt x="192" y="2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48" y="184"/>
                  </a:lnTo>
                  <a:lnTo>
                    <a:pt x="56" y="184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80" y="192"/>
                  </a:lnTo>
                  <a:lnTo>
                    <a:pt x="88" y="200"/>
                  </a:lnTo>
                  <a:lnTo>
                    <a:pt x="104" y="216"/>
                  </a:lnTo>
                  <a:lnTo>
                    <a:pt x="112" y="216"/>
                  </a:lnTo>
                  <a:lnTo>
                    <a:pt x="120" y="216"/>
                  </a:lnTo>
                  <a:lnTo>
                    <a:pt x="112" y="216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32"/>
                  </a:lnTo>
                  <a:lnTo>
                    <a:pt x="120" y="240"/>
                  </a:lnTo>
                  <a:lnTo>
                    <a:pt x="136" y="240"/>
                  </a:lnTo>
                  <a:lnTo>
                    <a:pt x="136" y="232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44" y="224"/>
                  </a:lnTo>
                  <a:lnTo>
                    <a:pt x="152" y="240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44" y="25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>
              <a:off x="6578590" y="4140138"/>
              <a:ext cx="800099" cy="609591"/>
            </a:xfrm>
            <a:custGeom>
              <a:avLst/>
              <a:gdLst/>
              <a:ahLst/>
              <a:cxnLst>
                <a:cxn ang="0">
                  <a:pos x="504" y="240"/>
                </a:cxn>
                <a:cxn ang="0">
                  <a:pos x="496" y="272"/>
                </a:cxn>
                <a:cxn ang="0">
                  <a:pos x="480" y="304"/>
                </a:cxn>
                <a:cxn ang="0">
                  <a:pos x="464" y="352"/>
                </a:cxn>
                <a:cxn ang="0">
                  <a:pos x="416" y="368"/>
                </a:cxn>
                <a:cxn ang="0">
                  <a:pos x="392" y="368"/>
                </a:cxn>
                <a:cxn ang="0">
                  <a:pos x="336" y="360"/>
                </a:cxn>
                <a:cxn ang="0">
                  <a:pos x="328" y="336"/>
                </a:cxn>
                <a:cxn ang="0">
                  <a:pos x="320" y="328"/>
                </a:cxn>
                <a:cxn ang="0">
                  <a:pos x="312" y="320"/>
                </a:cxn>
                <a:cxn ang="0">
                  <a:pos x="312" y="312"/>
                </a:cxn>
                <a:cxn ang="0">
                  <a:pos x="296" y="328"/>
                </a:cxn>
                <a:cxn ang="0">
                  <a:pos x="304" y="320"/>
                </a:cxn>
                <a:cxn ang="0">
                  <a:pos x="304" y="288"/>
                </a:cxn>
                <a:cxn ang="0">
                  <a:pos x="288" y="320"/>
                </a:cxn>
                <a:cxn ang="0">
                  <a:pos x="272" y="312"/>
                </a:cxn>
                <a:cxn ang="0">
                  <a:pos x="256" y="280"/>
                </a:cxn>
                <a:cxn ang="0">
                  <a:pos x="184" y="280"/>
                </a:cxn>
                <a:cxn ang="0">
                  <a:pos x="128" y="304"/>
                </a:cxn>
                <a:cxn ang="0">
                  <a:pos x="104" y="312"/>
                </a:cxn>
                <a:cxn ang="0">
                  <a:pos x="96" y="312"/>
                </a:cxn>
                <a:cxn ang="0">
                  <a:pos x="40" y="320"/>
                </a:cxn>
                <a:cxn ang="0">
                  <a:pos x="32" y="296"/>
                </a:cxn>
                <a:cxn ang="0">
                  <a:pos x="24" y="264"/>
                </a:cxn>
                <a:cxn ang="0">
                  <a:pos x="8" y="216"/>
                </a:cxn>
                <a:cxn ang="0">
                  <a:pos x="0" y="200"/>
                </a:cxn>
                <a:cxn ang="0">
                  <a:pos x="8" y="200"/>
                </a:cxn>
                <a:cxn ang="0">
                  <a:pos x="8" y="200"/>
                </a:cxn>
                <a:cxn ang="0">
                  <a:pos x="0" y="184"/>
                </a:cxn>
                <a:cxn ang="0">
                  <a:pos x="0" y="144"/>
                </a:cxn>
                <a:cxn ang="0">
                  <a:pos x="24" y="136"/>
                </a:cxn>
                <a:cxn ang="0">
                  <a:pos x="80" y="120"/>
                </a:cxn>
                <a:cxn ang="0">
                  <a:pos x="112" y="88"/>
                </a:cxn>
                <a:cxn ang="0">
                  <a:pos x="120" y="80"/>
                </a:cxn>
                <a:cxn ang="0">
                  <a:pos x="128" y="88"/>
                </a:cxn>
                <a:cxn ang="0">
                  <a:pos x="128" y="72"/>
                </a:cxn>
                <a:cxn ang="0">
                  <a:pos x="136" y="72"/>
                </a:cxn>
                <a:cxn ang="0">
                  <a:pos x="152" y="48"/>
                </a:cxn>
                <a:cxn ang="0">
                  <a:pos x="168" y="40"/>
                </a:cxn>
                <a:cxn ang="0">
                  <a:pos x="184" y="56"/>
                </a:cxn>
                <a:cxn ang="0">
                  <a:pos x="200" y="56"/>
                </a:cxn>
                <a:cxn ang="0">
                  <a:pos x="200" y="48"/>
                </a:cxn>
                <a:cxn ang="0">
                  <a:pos x="208" y="24"/>
                </a:cxn>
                <a:cxn ang="0">
                  <a:pos x="240" y="16"/>
                </a:cxn>
                <a:cxn ang="0">
                  <a:pos x="232" y="8"/>
                </a:cxn>
                <a:cxn ang="0">
                  <a:pos x="264" y="16"/>
                </a:cxn>
                <a:cxn ang="0">
                  <a:pos x="296" y="24"/>
                </a:cxn>
                <a:cxn ang="0">
                  <a:pos x="280" y="56"/>
                </a:cxn>
                <a:cxn ang="0">
                  <a:pos x="288" y="56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60" y="56"/>
                </a:cxn>
                <a:cxn ang="0">
                  <a:pos x="360" y="16"/>
                </a:cxn>
                <a:cxn ang="0">
                  <a:pos x="368" y="0"/>
                </a:cxn>
                <a:cxn ang="0">
                  <a:pos x="376" y="24"/>
                </a:cxn>
                <a:cxn ang="0">
                  <a:pos x="400" y="48"/>
                </a:cxn>
                <a:cxn ang="0">
                  <a:pos x="416" y="104"/>
                </a:cxn>
                <a:cxn ang="0">
                  <a:pos x="448" y="128"/>
                </a:cxn>
                <a:cxn ang="0">
                  <a:pos x="464" y="152"/>
                </a:cxn>
                <a:cxn ang="0">
                  <a:pos x="488" y="176"/>
                </a:cxn>
                <a:cxn ang="0">
                  <a:pos x="496" y="192"/>
                </a:cxn>
              </a:cxnLst>
              <a:rect l="0" t="0" r="r" b="b"/>
              <a:pathLst>
                <a:path w="504" h="384">
                  <a:moveTo>
                    <a:pt x="496" y="192"/>
                  </a:moveTo>
                  <a:lnTo>
                    <a:pt x="504" y="216"/>
                  </a:lnTo>
                  <a:lnTo>
                    <a:pt x="504" y="240"/>
                  </a:lnTo>
                  <a:lnTo>
                    <a:pt x="496" y="256"/>
                  </a:lnTo>
                  <a:lnTo>
                    <a:pt x="496" y="256"/>
                  </a:lnTo>
                  <a:lnTo>
                    <a:pt x="496" y="272"/>
                  </a:lnTo>
                  <a:lnTo>
                    <a:pt x="496" y="272"/>
                  </a:lnTo>
                  <a:lnTo>
                    <a:pt x="488" y="288"/>
                  </a:lnTo>
                  <a:lnTo>
                    <a:pt x="480" y="304"/>
                  </a:lnTo>
                  <a:lnTo>
                    <a:pt x="472" y="312"/>
                  </a:lnTo>
                  <a:lnTo>
                    <a:pt x="464" y="344"/>
                  </a:lnTo>
                  <a:lnTo>
                    <a:pt x="464" y="352"/>
                  </a:lnTo>
                  <a:lnTo>
                    <a:pt x="464" y="352"/>
                  </a:lnTo>
                  <a:lnTo>
                    <a:pt x="456" y="360"/>
                  </a:lnTo>
                  <a:lnTo>
                    <a:pt x="416" y="368"/>
                  </a:lnTo>
                  <a:lnTo>
                    <a:pt x="416" y="384"/>
                  </a:lnTo>
                  <a:lnTo>
                    <a:pt x="392" y="368"/>
                  </a:lnTo>
                  <a:lnTo>
                    <a:pt x="392" y="368"/>
                  </a:lnTo>
                  <a:lnTo>
                    <a:pt x="384" y="376"/>
                  </a:lnTo>
                  <a:lnTo>
                    <a:pt x="360" y="376"/>
                  </a:lnTo>
                  <a:lnTo>
                    <a:pt x="336" y="360"/>
                  </a:lnTo>
                  <a:lnTo>
                    <a:pt x="336" y="344"/>
                  </a:lnTo>
                  <a:lnTo>
                    <a:pt x="336" y="344"/>
                  </a:lnTo>
                  <a:lnTo>
                    <a:pt x="328" y="336"/>
                  </a:lnTo>
                  <a:lnTo>
                    <a:pt x="328" y="328"/>
                  </a:lnTo>
                  <a:lnTo>
                    <a:pt x="328" y="328"/>
                  </a:lnTo>
                  <a:lnTo>
                    <a:pt x="320" y="328"/>
                  </a:lnTo>
                  <a:lnTo>
                    <a:pt x="312" y="328"/>
                  </a:lnTo>
                  <a:lnTo>
                    <a:pt x="312" y="328"/>
                  </a:lnTo>
                  <a:lnTo>
                    <a:pt x="312" y="320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312" y="312"/>
                  </a:lnTo>
                  <a:lnTo>
                    <a:pt x="312" y="320"/>
                  </a:lnTo>
                  <a:lnTo>
                    <a:pt x="304" y="320"/>
                  </a:lnTo>
                  <a:lnTo>
                    <a:pt x="296" y="328"/>
                  </a:lnTo>
                  <a:lnTo>
                    <a:pt x="296" y="320"/>
                  </a:lnTo>
                  <a:lnTo>
                    <a:pt x="296" y="320"/>
                  </a:lnTo>
                  <a:lnTo>
                    <a:pt x="304" y="320"/>
                  </a:lnTo>
                  <a:lnTo>
                    <a:pt x="304" y="296"/>
                  </a:lnTo>
                  <a:lnTo>
                    <a:pt x="304" y="296"/>
                  </a:lnTo>
                  <a:lnTo>
                    <a:pt x="304" y="288"/>
                  </a:lnTo>
                  <a:lnTo>
                    <a:pt x="304" y="288"/>
                  </a:lnTo>
                  <a:lnTo>
                    <a:pt x="296" y="304"/>
                  </a:lnTo>
                  <a:lnTo>
                    <a:pt x="288" y="320"/>
                  </a:lnTo>
                  <a:lnTo>
                    <a:pt x="280" y="320"/>
                  </a:lnTo>
                  <a:lnTo>
                    <a:pt x="272" y="320"/>
                  </a:lnTo>
                  <a:lnTo>
                    <a:pt x="272" y="312"/>
                  </a:lnTo>
                  <a:lnTo>
                    <a:pt x="272" y="312"/>
                  </a:lnTo>
                  <a:lnTo>
                    <a:pt x="264" y="296"/>
                  </a:lnTo>
                  <a:lnTo>
                    <a:pt x="256" y="280"/>
                  </a:lnTo>
                  <a:lnTo>
                    <a:pt x="224" y="272"/>
                  </a:lnTo>
                  <a:lnTo>
                    <a:pt x="200" y="272"/>
                  </a:lnTo>
                  <a:lnTo>
                    <a:pt x="184" y="280"/>
                  </a:lnTo>
                  <a:lnTo>
                    <a:pt x="160" y="288"/>
                  </a:lnTo>
                  <a:lnTo>
                    <a:pt x="128" y="296"/>
                  </a:lnTo>
                  <a:lnTo>
                    <a:pt x="128" y="304"/>
                  </a:lnTo>
                  <a:lnTo>
                    <a:pt x="128" y="304"/>
                  </a:lnTo>
                  <a:lnTo>
                    <a:pt x="120" y="304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88" y="312"/>
                  </a:lnTo>
                  <a:lnTo>
                    <a:pt x="64" y="320"/>
                  </a:lnTo>
                  <a:lnTo>
                    <a:pt x="40" y="320"/>
                  </a:lnTo>
                  <a:lnTo>
                    <a:pt x="24" y="312"/>
                  </a:lnTo>
                  <a:lnTo>
                    <a:pt x="24" y="304"/>
                  </a:lnTo>
                  <a:lnTo>
                    <a:pt x="32" y="296"/>
                  </a:lnTo>
                  <a:lnTo>
                    <a:pt x="32" y="280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8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8" y="144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56" y="128"/>
                  </a:lnTo>
                  <a:lnTo>
                    <a:pt x="80" y="120"/>
                  </a:lnTo>
                  <a:lnTo>
                    <a:pt x="112" y="104"/>
                  </a:lnTo>
                  <a:lnTo>
                    <a:pt x="112" y="96"/>
                  </a:lnTo>
                  <a:lnTo>
                    <a:pt x="112" y="88"/>
                  </a:lnTo>
                  <a:lnTo>
                    <a:pt x="112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4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208" y="40"/>
                  </a:lnTo>
                  <a:lnTo>
                    <a:pt x="208" y="24"/>
                  </a:lnTo>
                  <a:lnTo>
                    <a:pt x="224" y="24"/>
                  </a:lnTo>
                  <a:lnTo>
                    <a:pt x="232" y="24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40" y="16"/>
                  </a:lnTo>
                  <a:lnTo>
                    <a:pt x="232" y="8"/>
                  </a:lnTo>
                  <a:lnTo>
                    <a:pt x="232" y="8"/>
                  </a:lnTo>
                  <a:lnTo>
                    <a:pt x="240" y="8"/>
                  </a:lnTo>
                  <a:lnTo>
                    <a:pt x="264" y="16"/>
                  </a:lnTo>
                  <a:lnTo>
                    <a:pt x="280" y="16"/>
                  </a:lnTo>
                  <a:lnTo>
                    <a:pt x="288" y="16"/>
                  </a:lnTo>
                  <a:lnTo>
                    <a:pt x="296" y="24"/>
                  </a:lnTo>
                  <a:lnTo>
                    <a:pt x="288" y="32"/>
                  </a:lnTo>
                  <a:lnTo>
                    <a:pt x="288" y="32"/>
                  </a:lnTo>
                  <a:lnTo>
                    <a:pt x="280" y="56"/>
                  </a:lnTo>
                  <a:lnTo>
                    <a:pt x="280" y="56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64"/>
                  </a:lnTo>
                  <a:lnTo>
                    <a:pt x="296" y="72"/>
                  </a:lnTo>
                  <a:lnTo>
                    <a:pt x="312" y="72"/>
                  </a:lnTo>
                  <a:lnTo>
                    <a:pt x="328" y="88"/>
                  </a:lnTo>
                  <a:lnTo>
                    <a:pt x="336" y="88"/>
                  </a:lnTo>
                  <a:lnTo>
                    <a:pt x="336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56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60" y="16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8"/>
                  </a:lnTo>
                  <a:lnTo>
                    <a:pt x="376" y="24"/>
                  </a:lnTo>
                  <a:lnTo>
                    <a:pt x="384" y="48"/>
                  </a:lnTo>
                  <a:lnTo>
                    <a:pt x="392" y="48"/>
                  </a:lnTo>
                  <a:lnTo>
                    <a:pt x="400" y="48"/>
                  </a:lnTo>
                  <a:lnTo>
                    <a:pt x="400" y="72"/>
                  </a:lnTo>
                  <a:lnTo>
                    <a:pt x="408" y="72"/>
                  </a:lnTo>
                  <a:lnTo>
                    <a:pt x="416" y="104"/>
                  </a:lnTo>
                  <a:lnTo>
                    <a:pt x="416" y="112"/>
                  </a:lnTo>
                  <a:lnTo>
                    <a:pt x="440" y="120"/>
                  </a:lnTo>
                  <a:lnTo>
                    <a:pt x="448" y="128"/>
                  </a:lnTo>
                  <a:lnTo>
                    <a:pt x="456" y="144"/>
                  </a:lnTo>
                  <a:lnTo>
                    <a:pt x="456" y="152"/>
                  </a:lnTo>
                  <a:lnTo>
                    <a:pt x="464" y="152"/>
                  </a:lnTo>
                  <a:lnTo>
                    <a:pt x="464" y="152"/>
                  </a:lnTo>
                  <a:lnTo>
                    <a:pt x="464" y="160"/>
                  </a:lnTo>
                  <a:lnTo>
                    <a:pt x="488" y="176"/>
                  </a:lnTo>
                  <a:lnTo>
                    <a:pt x="496" y="184"/>
                  </a:lnTo>
                  <a:lnTo>
                    <a:pt x="496" y="184"/>
                  </a:lnTo>
                  <a:lnTo>
                    <a:pt x="496" y="19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4151306" y="2628861"/>
              <a:ext cx="776286" cy="546092"/>
            </a:xfrm>
            <a:custGeom>
              <a:avLst/>
              <a:gdLst/>
              <a:ahLst/>
              <a:cxnLst>
                <a:cxn ang="0">
                  <a:pos x="465" y="248"/>
                </a:cxn>
                <a:cxn ang="0">
                  <a:pos x="473" y="272"/>
                </a:cxn>
                <a:cxn ang="0">
                  <a:pos x="441" y="280"/>
                </a:cxn>
                <a:cxn ang="0">
                  <a:pos x="417" y="288"/>
                </a:cxn>
                <a:cxn ang="0">
                  <a:pos x="401" y="288"/>
                </a:cxn>
                <a:cxn ang="0">
                  <a:pos x="417" y="312"/>
                </a:cxn>
                <a:cxn ang="0">
                  <a:pos x="417" y="320"/>
                </a:cxn>
                <a:cxn ang="0">
                  <a:pos x="401" y="320"/>
                </a:cxn>
                <a:cxn ang="0">
                  <a:pos x="401" y="336"/>
                </a:cxn>
                <a:cxn ang="0">
                  <a:pos x="393" y="320"/>
                </a:cxn>
                <a:cxn ang="0">
                  <a:pos x="377" y="304"/>
                </a:cxn>
                <a:cxn ang="0">
                  <a:pos x="361" y="264"/>
                </a:cxn>
                <a:cxn ang="0">
                  <a:pos x="321" y="240"/>
                </a:cxn>
                <a:cxn ang="0">
                  <a:pos x="289" y="216"/>
                </a:cxn>
                <a:cxn ang="0">
                  <a:pos x="273" y="208"/>
                </a:cxn>
                <a:cxn ang="0">
                  <a:pos x="297" y="256"/>
                </a:cxn>
                <a:cxn ang="0">
                  <a:pos x="313" y="264"/>
                </a:cxn>
                <a:cxn ang="0">
                  <a:pos x="345" y="288"/>
                </a:cxn>
                <a:cxn ang="0">
                  <a:pos x="321" y="288"/>
                </a:cxn>
                <a:cxn ang="0">
                  <a:pos x="321" y="320"/>
                </a:cxn>
                <a:cxn ang="0">
                  <a:pos x="313" y="288"/>
                </a:cxn>
                <a:cxn ang="0">
                  <a:pos x="289" y="272"/>
                </a:cxn>
                <a:cxn ang="0">
                  <a:pos x="240" y="224"/>
                </a:cxn>
                <a:cxn ang="0">
                  <a:pos x="192" y="240"/>
                </a:cxn>
                <a:cxn ang="0">
                  <a:pos x="160" y="256"/>
                </a:cxn>
                <a:cxn ang="0">
                  <a:pos x="120" y="304"/>
                </a:cxn>
                <a:cxn ang="0">
                  <a:pos x="88" y="336"/>
                </a:cxn>
                <a:cxn ang="0">
                  <a:pos x="56" y="344"/>
                </a:cxn>
                <a:cxn ang="0">
                  <a:pos x="8" y="328"/>
                </a:cxn>
                <a:cxn ang="0">
                  <a:pos x="8" y="296"/>
                </a:cxn>
                <a:cxn ang="0">
                  <a:pos x="8" y="248"/>
                </a:cxn>
                <a:cxn ang="0">
                  <a:pos x="48" y="232"/>
                </a:cxn>
                <a:cxn ang="0">
                  <a:pos x="80" y="240"/>
                </a:cxn>
                <a:cxn ang="0">
                  <a:pos x="104" y="216"/>
                </a:cxn>
                <a:cxn ang="0">
                  <a:pos x="104" y="192"/>
                </a:cxn>
                <a:cxn ang="0">
                  <a:pos x="88" y="176"/>
                </a:cxn>
                <a:cxn ang="0">
                  <a:pos x="64" y="160"/>
                </a:cxn>
                <a:cxn ang="0">
                  <a:pos x="88" y="160"/>
                </a:cxn>
                <a:cxn ang="0">
                  <a:pos x="96" y="152"/>
                </a:cxn>
                <a:cxn ang="0">
                  <a:pos x="96" y="144"/>
                </a:cxn>
                <a:cxn ang="0">
                  <a:pos x="120" y="136"/>
                </a:cxn>
                <a:cxn ang="0">
                  <a:pos x="144" y="120"/>
                </a:cxn>
                <a:cxn ang="0">
                  <a:pos x="176" y="96"/>
                </a:cxn>
                <a:cxn ang="0">
                  <a:pos x="208" y="80"/>
                </a:cxn>
                <a:cxn ang="0">
                  <a:pos x="232" y="72"/>
                </a:cxn>
                <a:cxn ang="0">
                  <a:pos x="240" y="8"/>
                </a:cxn>
                <a:cxn ang="0">
                  <a:pos x="240" y="24"/>
                </a:cxn>
                <a:cxn ang="0">
                  <a:pos x="240" y="40"/>
                </a:cxn>
                <a:cxn ang="0">
                  <a:pos x="248" y="64"/>
                </a:cxn>
                <a:cxn ang="0">
                  <a:pos x="289" y="56"/>
                </a:cxn>
                <a:cxn ang="0">
                  <a:pos x="297" y="64"/>
                </a:cxn>
                <a:cxn ang="0">
                  <a:pos x="345" y="48"/>
                </a:cxn>
                <a:cxn ang="0">
                  <a:pos x="393" y="56"/>
                </a:cxn>
                <a:cxn ang="0">
                  <a:pos x="409" y="88"/>
                </a:cxn>
                <a:cxn ang="0">
                  <a:pos x="401" y="168"/>
                </a:cxn>
                <a:cxn ang="0">
                  <a:pos x="457" y="160"/>
                </a:cxn>
                <a:cxn ang="0">
                  <a:pos x="473" y="200"/>
                </a:cxn>
                <a:cxn ang="0">
                  <a:pos x="489" y="208"/>
                </a:cxn>
              </a:cxnLst>
              <a:rect l="0" t="0" r="r" b="b"/>
              <a:pathLst>
                <a:path w="489" h="344">
                  <a:moveTo>
                    <a:pt x="473" y="216"/>
                  </a:moveTo>
                  <a:lnTo>
                    <a:pt x="473" y="224"/>
                  </a:lnTo>
                  <a:lnTo>
                    <a:pt x="473" y="232"/>
                  </a:lnTo>
                  <a:lnTo>
                    <a:pt x="473" y="232"/>
                  </a:lnTo>
                  <a:lnTo>
                    <a:pt x="465" y="248"/>
                  </a:lnTo>
                  <a:lnTo>
                    <a:pt x="465" y="256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73" y="272"/>
                  </a:lnTo>
                  <a:lnTo>
                    <a:pt x="465" y="272"/>
                  </a:lnTo>
                  <a:lnTo>
                    <a:pt x="465" y="272"/>
                  </a:lnTo>
                  <a:lnTo>
                    <a:pt x="457" y="272"/>
                  </a:lnTo>
                  <a:lnTo>
                    <a:pt x="449" y="280"/>
                  </a:lnTo>
                  <a:lnTo>
                    <a:pt x="441" y="280"/>
                  </a:lnTo>
                  <a:lnTo>
                    <a:pt x="433" y="272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17" y="288"/>
                  </a:lnTo>
                  <a:lnTo>
                    <a:pt x="417" y="288"/>
                  </a:lnTo>
                  <a:lnTo>
                    <a:pt x="409" y="288"/>
                  </a:lnTo>
                  <a:lnTo>
                    <a:pt x="401" y="280"/>
                  </a:lnTo>
                  <a:lnTo>
                    <a:pt x="401" y="280"/>
                  </a:lnTo>
                  <a:lnTo>
                    <a:pt x="401" y="288"/>
                  </a:lnTo>
                  <a:lnTo>
                    <a:pt x="409" y="296"/>
                  </a:lnTo>
                  <a:lnTo>
                    <a:pt x="409" y="296"/>
                  </a:lnTo>
                  <a:lnTo>
                    <a:pt x="401" y="304"/>
                  </a:lnTo>
                  <a:lnTo>
                    <a:pt x="401" y="304"/>
                  </a:lnTo>
                  <a:lnTo>
                    <a:pt x="417" y="312"/>
                  </a:lnTo>
                  <a:lnTo>
                    <a:pt x="417" y="320"/>
                  </a:lnTo>
                  <a:lnTo>
                    <a:pt x="425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17" y="320"/>
                  </a:lnTo>
                  <a:lnTo>
                    <a:pt x="409" y="320"/>
                  </a:lnTo>
                  <a:lnTo>
                    <a:pt x="401" y="320"/>
                  </a:lnTo>
                  <a:lnTo>
                    <a:pt x="401" y="312"/>
                  </a:lnTo>
                  <a:lnTo>
                    <a:pt x="401" y="320"/>
                  </a:lnTo>
                  <a:lnTo>
                    <a:pt x="401" y="320"/>
                  </a:lnTo>
                  <a:lnTo>
                    <a:pt x="401" y="328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401" y="336"/>
                  </a:lnTo>
                  <a:lnTo>
                    <a:pt x="385" y="336"/>
                  </a:lnTo>
                  <a:lnTo>
                    <a:pt x="385" y="320"/>
                  </a:lnTo>
                  <a:lnTo>
                    <a:pt x="385" y="320"/>
                  </a:lnTo>
                  <a:lnTo>
                    <a:pt x="393" y="320"/>
                  </a:lnTo>
                  <a:lnTo>
                    <a:pt x="393" y="312"/>
                  </a:lnTo>
                  <a:lnTo>
                    <a:pt x="385" y="312"/>
                  </a:lnTo>
                  <a:lnTo>
                    <a:pt x="385" y="312"/>
                  </a:lnTo>
                  <a:lnTo>
                    <a:pt x="377" y="312"/>
                  </a:lnTo>
                  <a:lnTo>
                    <a:pt x="377" y="304"/>
                  </a:lnTo>
                  <a:lnTo>
                    <a:pt x="369" y="296"/>
                  </a:lnTo>
                  <a:lnTo>
                    <a:pt x="361" y="288"/>
                  </a:lnTo>
                  <a:lnTo>
                    <a:pt x="361" y="280"/>
                  </a:lnTo>
                  <a:lnTo>
                    <a:pt x="361" y="264"/>
                  </a:lnTo>
                  <a:lnTo>
                    <a:pt x="361" y="264"/>
                  </a:lnTo>
                  <a:lnTo>
                    <a:pt x="353" y="248"/>
                  </a:lnTo>
                  <a:lnTo>
                    <a:pt x="329" y="240"/>
                  </a:lnTo>
                  <a:lnTo>
                    <a:pt x="329" y="240"/>
                  </a:lnTo>
                  <a:lnTo>
                    <a:pt x="329" y="240"/>
                  </a:lnTo>
                  <a:lnTo>
                    <a:pt x="321" y="240"/>
                  </a:lnTo>
                  <a:lnTo>
                    <a:pt x="313" y="240"/>
                  </a:lnTo>
                  <a:lnTo>
                    <a:pt x="305" y="224"/>
                  </a:lnTo>
                  <a:lnTo>
                    <a:pt x="305" y="216"/>
                  </a:lnTo>
                  <a:lnTo>
                    <a:pt x="305" y="216"/>
                  </a:lnTo>
                  <a:lnTo>
                    <a:pt x="289" y="216"/>
                  </a:lnTo>
                  <a:lnTo>
                    <a:pt x="289" y="216"/>
                  </a:lnTo>
                  <a:lnTo>
                    <a:pt x="289" y="200"/>
                  </a:lnTo>
                  <a:lnTo>
                    <a:pt x="281" y="208"/>
                  </a:lnTo>
                  <a:lnTo>
                    <a:pt x="273" y="208"/>
                  </a:lnTo>
                  <a:lnTo>
                    <a:pt x="273" y="208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3" y="232"/>
                  </a:lnTo>
                  <a:lnTo>
                    <a:pt x="289" y="232"/>
                  </a:lnTo>
                  <a:lnTo>
                    <a:pt x="297" y="256"/>
                  </a:lnTo>
                  <a:lnTo>
                    <a:pt x="305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13" y="264"/>
                  </a:lnTo>
                  <a:lnTo>
                    <a:pt x="329" y="272"/>
                  </a:lnTo>
                  <a:lnTo>
                    <a:pt x="337" y="280"/>
                  </a:lnTo>
                  <a:lnTo>
                    <a:pt x="345" y="280"/>
                  </a:lnTo>
                  <a:lnTo>
                    <a:pt x="345" y="288"/>
                  </a:lnTo>
                  <a:lnTo>
                    <a:pt x="345" y="288"/>
                  </a:lnTo>
                  <a:lnTo>
                    <a:pt x="345" y="288"/>
                  </a:lnTo>
                  <a:lnTo>
                    <a:pt x="337" y="288"/>
                  </a:lnTo>
                  <a:lnTo>
                    <a:pt x="321" y="280"/>
                  </a:lnTo>
                  <a:lnTo>
                    <a:pt x="321" y="288"/>
                  </a:lnTo>
                  <a:lnTo>
                    <a:pt x="321" y="288"/>
                  </a:lnTo>
                  <a:lnTo>
                    <a:pt x="329" y="296"/>
                  </a:lnTo>
                  <a:lnTo>
                    <a:pt x="329" y="304"/>
                  </a:lnTo>
                  <a:lnTo>
                    <a:pt x="329" y="304"/>
                  </a:lnTo>
                  <a:lnTo>
                    <a:pt x="321" y="304"/>
                  </a:lnTo>
                  <a:lnTo>
                    <a:pt x="321" y="320"/>
                  </a:lnTo>
                  <a:lnTo>
                    <a:pt x="313" y="320"/>
                  </a:lnTo>
                  <a:lnTo>
                    <a:pt x="313" y="320"/>
                  </a:lnTo>
                  <a:lnTo>
                    <a:pt x="321" y="312"/>
                  </a:lnTo>
                  <a:lnTo>
                    <a:pt x="313" y="296"/>
                  </a:lnTo>
                  <a:lnTo>
                    <a:pt x="313" y="288"/>
                  </a:lnTo>
                  <a:lnTo>
                    <a:pt x="305" y="280"/>
                  </a:lnTo>
                  <a:lnTo>
                    <a:pt x="305" y="280"/>
                  </a:lnTo>
                  <a:lnTo>
                    <a:pt x="305" y="280"/>
                  </a:lnTo>
                  <a:lnTo>
                    <a:pt x="289" y="280"/>
                  </a:lnTo>
                  <a:lnTo>
                    <a:pt x="289" y="272"/>
                  </a:lnTo>
                  <a:lnTo>
                    <a:pt x="289" y="272"/>
                  </a:lnTo>
                  <a:lnTo>
                    <a:pt x="281" y="272"/>
                  </a:lnTo>
                  <a:lnTo>
                    <a:pt x="265" y="256"/>
                  </a:lnTo>
                  <a:lnTo>
                    <a:pt x="248" y="240"/>
                  </a:lnTo>
                  <a:lnTo>
                    <a:pt x="240" y="224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0" y="240"/>
                  </a:lnTo>
                  <a:lnTo>
                    <a:pt x="192" y="240"/>
                  </a:lnTo>
                  <a:lnTo>
                    <a:pt x="168" y="240"/>
                  </a:lnTo>
                  <a:lnTo>
                    <a:pt x="152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52" y="272"/>
                  </a:lnTo>
                  <a:lnTo>
                    <a:pt x="128" y="272"/>
                  </a:lnTo>
                  <a:lnTo>
                    <a:pt x="120" y="296"/>
                  </a:lnTo>
                  <a:lnTo>
                    <a:pt x="120" y="304"/>
                  </a:lnTo>
                  <a:lnTo>
                    <a:pt x="120" y="304"/>
                  </a:lnTo>
                  <a:lnTo>
                    <a:pt x="120" y="304"/>
                  </a:lnTo>
                  <a:lnTo>
                    <a:pt x="112" y="320"/>
                  </a:lnTo>
                  <a:lnTo>
                    <a:pt x="96" y="328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0" y="336"/>
                  </a:lnTo>
                  <a:lnTo>
                    <a:pt x="72" y="336"/>
                  </a:lnTo>
                  <a:lnTo>
                    <a:pt x="56" y="344"/>
                  </a:lnTo>
                  <a:lnTo>
                    <a:pt x="48" y="344"/>
                  </a:lnTo>
                  <a:lnTo>
                    <a:pt x="40" y="328"/>
                  </a:lnTo>
                  <a:lnTo>
                    <a:pt x="16" y="336"/>
                  </a:lnTo>
                  <a:lnTo>
                    <a:pt x="8" y="336"/>
                  </a:lnTo>
                  <a:lnTo>
                    <a:pt x="8" y="32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312"/>
                  </a:lnTo>
                  <a:lnTo>
                    <a:pt x="0" y="304"/>
                  </a:lnTo>
                  <a:lnTo>
                    <a:pt x="8" y="296"/>
                  </a:lnTo>
                  <a:lnTo>
                    <a:pt x="8" y="288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24" y="232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32" y="232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56" y="240"/>
                  </a:lnTo>
                  <a:lnTo>
                    <a:pt x="56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8" y="240"/>
                  </a:lnTo>
                  <a:lnTo>
                    <a:pt x="104" y="240"/>
                  </a:lnTo>
                  <a:lnTo>
                    <a:pt x="104" y="232"/>
                  </a:lnTo>
                  <a:lnTo>
                    <a:pt x="104" y="224"/>
                  </a:lnTo>
                  <a:lnTo>
                    <a:pt x="104" y="21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12" y="208"/>
                  </a:lnTo>
                  <a:lnTo>
                    <a:pt x="104" y="200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96" y="192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88" y="176"/>
                  </a:lnTo>
                  <a:lnTo>
                    <a:pt x="80" y="176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72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60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4" y="160"/>
                  </a:lnTo>
                  <a:lnTo>
                    <a:pt x="104" y="152"/>
                  </a:lnTo>
                  <a:lnTo>
                    <a:pt x="96" y="152"/>
                  </a:lnTo>
                  <a:lnTo>
                    <a:pt x="96" y="152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104" y="144"/>
                  </a:lnTo>
                  <a:lnTo>
                    <a:pt x="112" y="144"/>
                  </a:lnTo>
                  <a:lnTo>
                    <a:pt x="120" y="144"/>
                  </a:lnTo>
                  <a:lnTo>
                    <a:pt x="120" y="136"/>
                  </a:lnTo>
                  <a:lnTo>
                    <a:pt x="120" y="136"/>
                  </a:lnTo>
                  <a:lnTo>
                    <a:pt x="128" y="136"/>
                  </a:lnTo>
                  <a:lnTo>
                    <a:pt x="144" y="128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68" y="112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92" y="80"/>
                  </a:lnTo>
                  <a:lnTo>
                    <a:pt x="200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24" y="56"/>
                  </a:lnTo>
                  <a:lnTo>
                    <a:pt x="224" y="40"/>
                  </a:lnTo>
                  <a:lnTo>
                    <a:pt x="216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8"/>
                  </a:lnTo>
                  <a:lnTo>
                    <a:pt x="240" y="16"/>
                  </a:lnTo>
                  <a:lnTo>
                    <a:pt x="240" y="24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8" y="24"/>
                  </a:lnTo>
                  <a:lnTo>
                    <a:pt x="248" y="32"/>
                  </a:lnTo>
                  <a:lnTo>
                    <a:pt x="240" y="40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40" y="64"/>
                  </a:lnTo>
                  <a:lnTo>
                    <a:pt x="248" y="64"/>
                  </a:lnTo>
                  <a:lnTo>
                    <a:pt x="256" y="64"/>
                  </a:lnTo>
                  <a:lnTo>
                    <a:pt x="256" y="64"/>
                  </a:lnTo>
                  <a:lnTo>
                    <a:pt x="273" y="64"/>
                  </a:lnTo>
                  <a:lnTo>
                    <a:pt x="289" y="56"/>
                  </a:lnTo>
                  <a:lnTo>
                    <a:pt x="289" y="56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9" y="72"/>
                  </a:lnTo>
                  <a:lnTo>
                    <a:pt x="289" y="72"/>
                  </a:lnTo>
                  <a:lnTo>
                    <a:pt x="297" y="64"/>
                  </a:lnTo>
                  <a:lnTo>
                    <a:pt x="313" y="64"/>
                  </a:lnTo>
                  <a:lnTo>
                    <a:pt x="329" y="56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345" y="48"/>
                  </a:lnTo>
                  <a:lnTo>
                    <a:pt x="345" y="56"/>
                  </a:lnTo>
                  <a:lnTo>
                    <a:pt x="345" y="56"/>
                  </a:lnTo>
                  <a:lnTo>
                    <a:pt x="353" y="56"/>
                  </a:lnTo>
                  <a:lnTo>
                    <a:pt x="377" y="56"/>
                  </a:lnTo>
                  <a:lnTo>
                    <a:pt x="393" y="56"/>
                  </a:lnTo>
                  <a:lnTo>
                    <a:pt x="409" y="56"/>
                  </a:lnTo>
                  <a:lnTo>
                    <a:pt x="417" y="72"/>
                  </a:lnTo>
                  <a:lnTo>
                    <a:pt x="417" y="80"/>
                  </a:lnTo>
                  <a:lnTo>
                    <a:pt x="417" y="80"/>
                  </a:lnTo>
                  <a:lnTo>
                    <a:pt x="409" y="88"/>
                  </a:lnTo>
                  <a:lnTo>
                    <a:pt x="409" y="104"/>
                  </a:lnTo>
                  <a:lnTo>
                    <a:pt x="417" y="112"/>
                  </a:lnTo>
                  <a:lnTo>
                    <a:pt x="409" y="128"/>
                  </a:lnTo>
                  <a:lnTo>
                    <a:pt x="401" y="136"/>
                  </a:lnTo>
                  <a:lnTo>
                    <a:pt x="401" y="168"/>
                  </a:lnTo>
                  <a:lnTo>
                    <a:pt x="417" y="168"/>
                  </a:lnTo>
                  <a:lnTo>
                    <a:pt x="417" y="168"/>
                  </a:lnTo>
                  <a:lnTo>
                    <a:pt x="425" y="168"/>
                  </a:lnTo>
                  <a:lnTo>
                    <a:pt x="441" y="160"/>
                  </a:lnTo>
                  <a:lnTo>
                    <a:pt x="457" y="160"/>
                  </a:lnTo>
                  <a:lnTo>
                    <a:pt x="465" y="184"/>
                  </a:lnTo>
                  <a:lnTo>
                    <a:pt x="473" y="184"/>
                  </a:lnTo>
                  <a:lnTo>
                    <a:pt x="473" y="184"/>
                  </a:lnTo>
                  <a:lnTo>
                    <a:pt x="473" y="200"/>
                  </a:lnTo>
                  <a:lnTo>
                    <a:pt x="473" y="200"/>
                  </a:lnTo>
                  <a:lnTo>
                    <a:pt x="473" y="208"/>
                  </a:lnTo>
                  <a:lnTo>
                    <a:pt x="481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89" y="208"/>
                  </a:lnTo>
                  <a:lnTo>
                    <a:pt x="489" y="208"/>
                  </a:lnTo>
                  <a:lnTo>
                    <a:pt x="473" y="208"/>
                  </a:lnTo>
                  <a:lnTo>
                    <a:pt x="473" y="2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4443406" y="2197068"/>
              <a:ext cx="509586" cy="495292"/>
            </a:xfrm>
            <a:custGeom>
              <a:avLst/>
              <a:gdLst/>
              <a:ahLst/>
              <a:cxnLst>
                <a:cxn ang="0">
                  <a:pos x="64" y="232"/>
                </a:cxn>
                <a:cxn ang="0">
                  <a:pos x="8" y="256"/>
                </a:cxn>
                <a:cxn ang="0">
                  <a:pos x="8" y="240"/>
                </a:cxn>
                <a:cxn ang="0">
                  <a:pos x="0" y="240"/>
                </a:cxn>
                <a:cxn ang="0">
                  <a:pos x="8" y="232"/>
                </a:cxn>
                <a:cxn ang="0">
                  <a:pos x="0" y="200"/>
                </a:cxn>
                <a:cxn ang="0">
                  <a:pos x="40" y="160"/>
                </a:cxn>
                <a:cxn ang="0">
                  <a:pos x="40" y="160"/>
                </a:cxn>
                <a:cxn ang="0">
                  <a:pos x="89" y="112"/>
                </a:cxn>
                <a:cxn ang="0">
                  <a:pos x="137" y="64"/>
                </a:cxn>
                <a:cxn ang="0">
                  <a:pos x="113" y="64"/>
                </a:cxn>
                <a:cxn ang="0">
                  <a:pos x="113" y="56"/>
                </a:cxn>
                <a:cxn ang="0">
                  <a:pos x="129" y="48"/>
                </a:cxn>
                <a:cxn ang="0">
                  <a:pos x="129" y="48"/>
                </a:cxn>
                <a:cxn ang="0">
                  <a:pos x="153" y="48"/>
                </a:cxn>
                <a:cxn ang="0">
                  <a:pos x="145" y="48"/>
                </a:cxn>
                <a:cxn ang="0">
                  <a:pos x="169" y="40"/>
                </a:cxn>
                <a:cxn ang="0">
                  <a:pos x="177" y="24"/>
                </a:cxn>
                <a:cxn ang="0">
                  <a:pos x="185" y="32"/>
                </a:cxn>
                <a:cxn ang="0">
                  <a:pos x="193" y="32"/>
                </a:cxn>
                <a:cxn ang="0">
                  <a:pos x="217" y="16"/>
                </a:cxn>
                <a:cxn ang="0">
                  <a:pos x="217" y="8"/>
                </a:cxn>
                <a:cxn ang="0">
                  <a:pos x="249" y="8"/>
                </a:cxn>
                <a:cxn ang="0">
                  <a:pos x="241" y="16"/>
                </a:cxn>
                <a:cxn ang="0">
                  <a:pos x="265" y="8"/>
                </a:cxn>
                <a:cxn ang="0">
                  <a:pos x="265" y="16"/>
                </a:cxn>
                <a:cxn ang="0">
                  <a:pos x="281" y="8"/>
                </a:cxn>
                <a:cxn ang="0">
                  <a:pos x="289" y="8"/>
                </a:cxn>
                <a:cxn ang="0">
                  <a:pos x="305" y="16"/>
                </a:cxn>
                <a:cxn ang="0">
                  <a:pos x="297" y="32"/>
                </a:cxn>
                <a:cxn ang="0">
                  <a:pos x="313" y="32"/>
                </a:cxn>
                <a:cxn ang="0">
                  <a:pos x="305" y="64"/>
                </a:cxn>
                <a:cxn ang="0">
                  <a:pos x="305" y="120"/>
                </a:cxn>
                <a:cxn ang="0">
                  <a:pos x="313" y="152"/>
                </a:cxn>
                <a:cxn ang="0">
                  <a:pos x="281" y="216"/>
                </a:cxn>
                <a:cxn ang="0">
                  <a:pos x="249" y="224"/>
                </a:cxn>
                <a:cxn ang="0">
                  <a:pos x="217" y="224"/>
                </a:cxn>
                <a:cxn ang="0">
                  <a:pos x="193" y="192"/>
                </a:cxn>
                <a:cxn ang="0">
                  <a:pos x="193" y="176"/>
                </a:cxn>
                <a:cxn ang="0">
                  <a:pos x="249" y="120"/>
                </a:cxn>
                <a:cxn ang="0">
                  <a:pos x="201" y="136"/>
                </a:cxn>
                <a:cxn ang="0">
                  <a:pos x="161" y="176"/>
                </a:cxn>
                <a:cxn ang="0">
                  <a:pos x="145" y="200"/>
                </a:cxn>
                <a:cxn ang="0">
                  <a:pos x="145" y="216"/>
                </a:cxn>
                <a:cxn ang="0">
                  <a:pos x="153" y="248"/>
                </a:cxn>
                <a:cxn ang="0">
                  <a:pos x="145" y="280"/>
                </a:cxn>
                <a:cxn ang="0">
                  <a:pos x="129" y="304"/>
                </a:cxn>
                <a:cxn ang="0">
                  <a:pos x="97" y="312"/>
                </a:cxn>
                <a:cxn ang="0">
                  <a:pos x="89" y="288"/>
                </a:cxn>
                <a:cxn ang="0">
                  <a:pos x="72" y="240"/>
                </a:cxn>
              </a:cxnLst>
              <a:rect l="0" t="0" r="r" b="b"/>
              <a:pathLst>
                <a:path w="321" h="312">
                  <a:moveTo>
                    <a:pt x="72" y="240"/>
                  </a:moveTo>
                  <a:lnTo>
                    <a:pt x="64" y="24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48"/>
                  </a:lnTo>
                  <a:lnTo>
                    <a:pt x="32" y="264"/>
                  </a:lnTo>
                  <a:lnTo>
                    <a:pt x="16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8" y="248"/>
                  </a:lnTo>
                  <a:lnTo>
                    <a:pt x="8" y="240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0" y="224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40" y="160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56" y="160"/>
                  </a:lnTo>
                  <a:lnTo>
                    <a:pt x="72" y="136"/>
                  </a:lnTo>
                  <a:lnTo>
                    <a:pt x="89" y="120"/>
                  </a:lnTo>
                  <a:lnTo>
                    <a:pt x="89" y="112"/>
                  </a:lnTo>
                  <a:lnTo>
                    <a:pt x="97" y="104"/>
                  </a:lnTo>
                  <a:lnTo>
                    <a:pt x="105" y="88"/>
                  </a:lnTo>
                  <a:lnTo>
                    <a:pt x="121" y="80"/>
                  </a:lnTo>
                  <a:lnTo>
                    <a:pt x="137" y="64"/>
                  </a:lnTo>
                  <a:lnTo>
                    <a:pt x="137" y="56"/>
                  </a:lnTo>
                  <a:lnTo>
                    <a:pt x="137" y="56"/>
                  </a:lnTo>
                  <a:lnTo>
                    <a:pt x="129" y="56"/>
                  </a:lnTo>
                  <a:lnTo>
                    <a:pt x="113" y="64"/>
                  </a:lnTo>
                  <a:lnTo>
                    <a:pt x="121" y="56"/>
                  </a:lnTo>
                  <a:lnTo>
                    <a:pt x="121" y="56"/>
                  </a:lnTo>
                  <a:lnTo>
                    <a:pt x="113" y="56"/>
                  </a:lnTo>
                  <a:lnTo>
                    <a:pt x="113" y="56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37" y="56"/>
                  </a:lnTo>
                  <a:lnTo>
                    <a:pt x="145" y="56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53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53" y="40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69" y="40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77" y="32"/>
                  </a:lnTo>
                  <a:lnTo>
                    <a:pt x="177" y="24"/>
                  </a:lnTo>
                  <a:lnTo>
                    <a:pt x="177" y="24"/>
                  </a:lnTo>
                  <a:lnTo>
                    <a:pt x="177" y="32"/>
                  </a:lnTo>
                  <a:lnTo>
                    <a:pt x="177" y="32"/>
                  </a:lnTo>
                  <a:lnTo>
                    <a:pt x="185" y="32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201" y="24"/>
                  </a:lnTo>
                  <a:lnTo>
                    <a:pt x="209" y="16"/>
                  </a:lnTo>
                  <a:lnTo>
                    <a:pt x="217" y="16"/>
                  </a:lnTo>
                  <a:lnTo>
                    <a:pt x="217" y="16"/>
                  </a:lnTo>
                  <a:lnTo>
                    <a:pt x="209" y="16"/>
                  </a:lnTo>
                  <a:lnTo>
                    <a:pt x="217" y="8"/>
                  </a:lnTo>
                  <a:lnTo>
                    <a:pt x="217" y="8"/>
                  </a:lnTo>
                  <a:lnTo>
                    <a:pt x="217" y="8"/>
                  </a:lnTo>
                  <a:lnTo>
                    <a:pt x="225" y="8"/>
                  </a:lnTo>
                  <a:lnTo>
                    <a:pt x="233" y="8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16"/>
                  </a:lnTo>
                  <a:lnTo>
                    <a:pt x="241" y="16"/>
                  </a:lnTo>
                  <a:lnTo>
                    <a:pt x="241" y="16"/>
                  </a:lnTo>
                  <a:lnTo>
                    <a:pt x="249" y="24"/>
                  </a:lnTo>
                  <a:lnTo>
                    <a:pt x="257" y="8"/>
                  </a:lnTo>
                  <a:lnTo>
                    <a:pt x="265" y="8"/>
                  </a:lnTo>
                  <a:lnTo>
                    <a:pt x="265" y="8"/>
                  </a:lnTo>
                  <a:lnTo>
                    <a:pt x="265" y="8"/>
                  </a:lnTo>
                  <a:lnTo>
                    <a:pt x="265" y="16"/>
                  </a:lnTo>
                  <a:lnTo>
                    <a:pt x="265" y="16"/>
                  </a:lnTo>
                  <a:lnTo>
                    <a:pt x="273" y="8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81" y="8"/>
                  </a:lnTo>
                  <a:lnTo>
                    <a:pt x="281" y="16"/>
                  </a:lnTo>
                  <a:lnTo>
                    <a:pt x="289" y="16"/>
                  </a:lnTo>
                  <a:lnTo>
                    <a:pt x="289" y="16"/>
                  </a:lnTo>
                  <a:lnTo>
                    <a:pt x="289" y="8"/>
                  </a:lnTo>
                  <a:lnTo>
                    <a:pt x="305" y="8"/>
                  </a:lnTo>
                  <a:lnTo>
                    <a:pt x="305" y="16"/>
                  </a:lnTo>
                  <a:lnTo>
                    <a:pt x="305" y="16"/>
                  </a:lnTo>
                  <a:lnTo>
                    <a:pt x="305" y="16"/>
                  </a:lnTo>
                  <a:lnTo>
                    <a:pt x="297" y="24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97" y="32"/>
                  </a:lnTo>
                  <a:lnTo>
                    <a:pt x="305" y="32"/>
                  </a:lnTo>
                  <a:lnTo>
                    <a:pt x="305" y="32"/>
                  </a:lnTo>
                  <a:lnTo>
                    <a:pt x="313" y="32"/>
                  </a:lnTo>
                  <a:lnTo>
                    <a:pt x="313" y="32"/>
                  </a:lnTo>
                  <a:lnTo>
                    <a:pt x="305" y="40"/>
                  </a:lnTo>
                  <a:lnTo>
                    <a:pt x="289" y="48"/>
                  </a:lnTo>
                  <a:lnTo>
                    <a:pt x="289" y="56"/>
                  </a:lnTo>
                  <a:lnTo>
                    <a:pt x="305" y="64"/>
                  </a:lnTo>
                  <a:lnTo>
                    <a:pt x="297" y="80"/>
                  </a:lnTo>
                  <a:lnTo>
                    <a:pt x="297" y="96"/>
                  </a:lnTo>
                  <a:lnTo>
                    <a:pt x="305" y="112"/>
                  </a:lnTo>
                  <a:lnTo>
                    <a:pt x="305" y="120"/>
                  </a:lnTo>
                  <a:lnTo>
                    <a:pt x="305" y="128"/>
                  </a:lnTo>
                  <a:lnTo>
                    <a:pt x="313" y="144"/>
                  </a:lnTo>
                  <a:lnTo>
                    <a:pt x="313" y="152"/>
                  </a:lnTo>
                  <a:lnTo>
                    <a:pt x="313" y="152"/>
                  </a:lnTo>
                  <a:lnTo>
                    <a:pt x="321" y="168"/>
                  </a:lnTo>
                  <a:lnTo>
                    <a:pt x="321" y="176"/>
                  </a:lnTo>
                  <a:lnTo>
                    <a:pt x="297" y="200"/>
                  </a:lnTo>
                  <a:lnTo>
                    <a:pt x="281" y="216"/>
                  </a:lnTo>
                  <a:lnTo>
                    <a:pt x="281" y="216"/>
                  </a:lnTo>
                  <a:lnTo>
                    <a:pt x="281" y="224"/>
                  </a:lnTo>
                  <a:lnTo>
                    <a:pt x="257" y="224"/>
                  </a:lnTo>
                  <a:lnTo>
                    <a:pt x="249" y="224"/>
                  </a:lnTo>
                  <a:lnTo>
                    <a:pt x="233" y="232"/>
                  </a:lnTo>
                  <a:lnTo>
                    <a:pt x="217" y="232"/>
                  </a:lnTo>
                  <a:lnTo>
                    <a:pt x="217" y="224"/>
                  </a:lnTo>
                  <a:lnTo>
                    <a:pt x="217" y="224"/>
                  </a:lnTo>
                  <a:lnTo>
                    <a:pt x="209" y="224"/>
                  </a:lnTo>
                  <a:lnTo>
                    <a:pt x="193" y="216"/>
                  </a:lnTo>
                  <a:lnTo>
                    <a:pt x="201" y="200"/>
                  </a:lnTo>
                  <a:lnTo>
                    <a:pt x="193" y="192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193" y="176"/>
                  </a:lnTo>
                  <a:lnTo>
                    <a:pt x="201" y="176"/>
                  </a:lnTo>
                  <a:lnTo>
                    <a:pt x="233" y="144"/>
                  </a:lnTo>
                  <a:lnTo>
                    <a:pt x="249" y="136"/>
                  </a:lnTo>
                  <a:lnTo>
                    <a:pt x="249" y="120"/>
                  </a:lnTo>
                  <a:lnTo>
                    <a:pt x="233" y="120"/>
                  </a:lnTo>
                  <a:lnTo>
                    <a:pt x="217" y="120"/>
                  </a:lnTo>
                  <a:lnTo>
                    <a:pt x="201" y="128"/>
                  </a:lnTo>
                  <a:lnTo>
                    <a:pt x="201" y="136"/>
                  </a:lnTo>
                  <a:lnTo>
                    <a:pt x="201" y="144"/>
                  </a:lnTo>
                  <a:lnTo>
                    <a:pt x="201" y="152"/>
                  </a:lnTo>
                  <a:lnTo>
                    <a:pt x="169" y="168"/>
                  </a:lnTo>
                  <a:lnTo>
                    <a:pt x="161" y="176"/>
                  </a:lnTo>
                  <a:lnTo>
                    <a:pt x="145" y="184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0"/>
                  </a:lnTo>
                  <a:lnTo>
                    <a:pt x="145" y="208"/>
                  </a:lnTo>
                  <a:lnTo>
                    <a:pt x="145" y="208"/>
                  </a:lnTo>
                  <a:lnTo>
                    <a:pt x="145" y="216"/>
                  </a:lnTo>
                  <a:lnTo>
                    <a:pt x="145" y="216"/>
                  </a:lnTo>
                  <a:lnTo>
                    <a:pt x="153" y="216"/>
                  </a:lnTo>
                  <a:lnTo>
                    <a:pt x="169" y="224"/>
                  </a:lnTo>
                  <a:lnTo>
                    <a:pt x="169" y="240"/>
                  </a:lnTo>
                  <a:lnTo>
                    <a:pt x="153" y="248"/>
                  </a:lnTo>
                  <a:lnTo>
                    <a:pt x="137" y="248"/>
                  </a:lnTo>
                  <a:lnTo>
                    <a:pt x="137" y="280"/>
                  </a:lnTo>
                  <a:lnTo>
                    <a:pt x="145" y="280"/>
                  </a:lnTo>
                  <a:lnTo>
                    <a:pt x="145" y="280"/>
                  </a:lnTo>
                  <a:lnTo>
                    <a:pt x="145" y="288"/>
                  </a:lnTo>
                  <a:lnTo>
                    <a:pt x="129" y="296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21" y="304"/>
                  </a:lnTo>
                  <a:lnTo>
                    <a:pt x="113" y="304"/>
                  </a:lnTo>
                  <a:lnTo>
                    <a:pt x="105" y="312"/>
                  </a:lnTo>
                  <a:lnTo>
                    <a:pt x="97" y="312"/>
                  </a:lnTo>
                  <a:lnTo>
                    <a:pt x="89" y="296"/>
                  </a:lnTo>
                  <a:lnTo>
                    <a:pt x="89" y="296"/>
                  </a:lnTo>
                  <a:lnTo>
                    <a:pt x="89" y="288"/>
                  </a:lnTo>
                  <a:lnTo>
                    <a:pt x="89" y="288"/>
                  </a:lnTo>
                  <a:lnTo>
                    <a:pt x="81" y="272"/>
                  </a:lnTo>
                  <a:lnTo>
                    <a:pt x="72" y="256"/>
                  </a:lnTo>
                  <a:lnTo>
                    <a:pt x="72" y="248"/>
                  </a:lnTo>
                  <a:lnTo>
                    <a:pt x="72" y="240"/>
                  </a:lnTo>
                  <a:lnTo>
                    <a:pt x="72" y="248"/>
                  </a:lnTo>
                  <a:lnTo>
                    <a:pt x="72" y="2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4724393" y="1943072"/>
              <a:ext cx="3378195" cy="1244581"/>
            </a:xfrm>
            <a:custGeom>
              <a:avLst/>
              <a:gdLst/>
              <a:ahLst/>
              <a:cxnLst>
                <a:cxn ang="0">
                  <a:pos x="1504" y="576"/>
                </a:cxn>
                <a:cxn ang="0">
                  <a:pos x="1480" y="496"/>
                </a:cxn>
                <a:cxn ang="0">
                  <a:pos x="1608" y="392"/>
                </a:cxn>
                <a:cxn ang="0">
                  <a:pos x="1736" y="352"/>
                </a:cxn>
                <a:cxn ang="0">
                  <a:pos x="1792" y="344"/>
                </a:cxn>
                <a:cxn ang="0">
                  <a:pos x="1696" y="448"/>
                </a:cxn>
                <a:cxn ang="0">
                  <a:pos x="1752" y="496"/>
                </a:cxn>
                <a:cxn ang="0">
                  <a:pos x="1792" y="400"/>
                </a:cxn>
                <a:cxn ang="0">
                  <a:pos x="1976" y="312"/>
                </a:cxn>
                <a:cxn ang="0">
                  <a:pos x="2088" y="304"/>
                </a:cxn>
                <a:cxn ang="0">
                  <a:pos x="2000" y="208"/>
                </a:cxn>
                <a:cxn ang="0">
                  <a:pos x="1856" y="192"/>
                </a:cxn>
                <a:cxn ang="0">
                  <a:pos x="1640" y="136"/>
                </a:cxn>
                <a:cxn ang="0">
                  <a:pos x="1424" y="152"/>
                </a:cxn>
                <a:cxn ang="0">
                  <a:pos x="1368" y="120"/>
                </a:cxn>
                <a:cxn ang="0">
                  <a:pos x="1240" y="112"/>
                </a:cxn>
                <a:cxn ang="0">
                  <a:pos x="1096" y="112"/>
                </a:cxn>
                <a:cxn ang="0">
                  <a:pos x="1136" y="24"/>
                </a:cxn>
                <a:cxn ang="0">
                  <a:pos x="1008" y="24"/>
                </a:cxn>
                <a:cxn ang="0">
                  <a:pos x="840" y="72"/>
                </a:cxn>
                <a:cxn ang="0">
                  <a:pos x="760" y="120"/>
                </a:cxn>
                <a:cxn ang="0">
                  <a:pos x="704" y="144"/>
                </a:cxn>
                <a:cxn ang="0">
                  <a:pos x="664" y="144"/>
                </a:cxn>
                <a:cxn ang="0">
                  <a:pos x="664" y="224"/>
                </a:cxn>
                <a:cxn ang="0">
                  <a:pos x="584" y="152"/>
                </a:cxn>
                <a:cxn ang="0">
                  <a:pos x="504" y="192"/>
                </a:cxn>
                <a:cxn ang="0">
                  <a:pos x="448" y="224"/>
                </a:cxn>
                <a:cxn ang="0">
                  <a:pos x="320" y="240"/>
                </a:cxn>
                <a:cxn ang="0">
                  <a:pos x="304" y="248"/>
                </a:cxn>
                <a:cxn ang="0">
                  <a:pos x="216" y="288"/>
                </a:cxn>
                <a:cxn ang="0">
                  <a:pos x="216" y="264"/>
                </a:cxn>
                <a:cxn ang="0">
                  <a:pos x="144" y="192"/>
                </a:cxn>
                <a:cxn ang="0">
                  <a:pos x="120" y="256"/>
                </a:cxn>
                <a:cxn ang="0">
                  <a:pos x="144" y="336"/>
                </a:cxn>
                <a:cxn ang="0">
                  <a:pos x="64" y="392"/>
                </a:cxn>
                <a:cxn ang="0">
                  <a:pos x="16" y="448"/>
                </a:cxn>
                <a:cxn ang="0">
                  <a:pos x="56" y="504"/>
                </a:cxn>
                <a:cxn ang="0">
                  <a:pos x="40" y="600"/>
                </a:cxn>
                <a:cxn ang="0">
                  <a:pos x="112" y="616"/>
                </a:cxn>
                <a:cxn ang="0">
                  <a:pos x="176" y="656"/>
                </a:cxn>
                <a:cxn ang="0">
                  <a:pos x="216" y="616"/>
                </a:cxn>
                <a:cxn ang="0">
                  <a:pos x="216" y="648"/>
                </a:cxn>
                <a:cxn ang="0">
                  <a:pos x="320" y="728"/>
                </a:cxn>
                <a:cxn ang="0">
                  <a:pos x="360" y="736"/>
                </a:cxn>
                <a:cxn ang="0">
                  <a:pos x="352" y="672"/>
                </a:cxn>
                <a:cxn ang="0">
                  <a:pos x="376" y="616"/>
                </a:cxn>
                <a:cxn ang="0">
                  <a:pos x="408" y="640"/>
                </a:cxn>
                <a:cxn ang="0">
                  <a:pos x="408" y="696"/>
                </a:cxn>
                <a:cxn ang="0">
                  <a:pos x="408" y="720"/>
                </a:cxn>
                <a:cxn ang="0">
                  <a:pos x="456" y="744"/>
                </a:cxn>
                <a:cxn ang="0">
                  <a:pos x="528" y="784"/>
                </a:cxn>
                <a:cxn ang="0">
                  <a:pos x="600" y="760"/>
                </a:cxn>
                <a:cxn ang="0">
                  <a:pos x="648" y="752"/>
                </a:cxn>
                <a:cxn ang="0">
                  <a:pos x="688" y="744"/>
                </a:cxn>
                <a:cxn ang="0">
                  <a:pos x="760" y="640"/>
                </a:cxn>
                <a:cxn ang="0">
                  <a:pos x="824" y="584"/>
                </a:cxn>
                <a:cxn ang="0">
                  <a:pos x="984" y="528"/>
                </a:cxn>
                <a:cxn ang="0">
                  <a:pos x="1192" y="560"/>
                </a:cxn>
                <a:cxn ang="0">
                  <a:pos x="1376" y="576"/>
                </a:cxn>
                <a:cxn ang="0">
                  <a:pos x="1440" y="600"/>
                </a:cxn>
                <a:cxn ang="0">
                  <a:pos x="1392" y="672"/>
                </a:cxn>
              </a:cxnLst>
              <a:rect l="0" t="0" r="r" b="b"/>
              <a:pathLst>
                <a:path w="2128" h="784">
                  <a:moveTo>
                    <a:pt x="1392" y="680"/>
                  </a:moveTo>
                  <a:lnTo>
                    <a:pt x="1400" y="680"/>
                  </a:lnTo>
                  <a:lnTo>
                    <a:pt x="1416" y="680"/>
                  </a:lnTo>
                  <a:lnTo>
                    <a:pt x="1440" y="680"/>
                  </a:lnTo>
                  <a:lnTo>
                    <a:pt x="1472" y="632"/>
                  </a:lnTo>
                  <a:lnTo>
                    <a:pt x="1496" y="608"/>
                  </a:lnTo>
                  <a:lnTo>
                    <a:pt x="1504" y="584"/>
                  </a:lnTo>
                  <a:lnTo>
                    <a:pt x="1504" y="576"/>
                  </a:lnTo>
                  <a:lnTo>
                    <a:pt x="1504" y="568"/>
                  </a:lnTo>
                  <a:lnTo>
                    <a:pt x="1504" y="560"/>
                  </a:lnTo>
                  <a:lnTo>
                    <a:pt x="1504" y="552"/>
                  </a:lnTo>
                  <a:lnTo>
                    <a:pt x="1520" y="536"/>
                  </a:lnTo>
                  <a:lnTo>
                    <a:pt x="1520" y="512"/>
                  </a:lnTo>
                  <a:lnTo>
                    <a:pt x="1504" y="488"/>
                  </a:lnTo>
                  <a:lnTo>
                    <a:pt x="1496" y="496"/>
                  </a:lnTo>
                  <a:lnTo>
                    <a:pt x="1480" y="496"/>
                  </a:lnTo>
                  <a:lnTo>
                    <a:pt x="1464" y="496"/>
                  </a:lnTo>
                  <a:lnTo>
                    <a:pt x="1456" y="480"/>
                  </a:lnTo>
                  <a:lnTo>
                    <a:pt x="1456" y="472"/>
                  </a:lnTo>
                  <a:lnTo>
                    <a:pt x="1472" y="456"/>
                  </a:lnTo>
                  <a:lnTo>
                    <a:pt x="1496" y="432"/>
                  </a:lnTo>
                  <a:lnTo>
                    <a:pt x="1520" y="408"/>
                  </a:lnTo>
                  <a:lnTo>
                    <a:pt x="1544" y="400"/>
                  </a:lnTo>
                  <a:lnTo>
                    <a:pt x="1608" y="392"/>
                  </a:lnTo>
                  <a:lnTo>
                    <a:pt x="1632" y="392"/>
                  </a:lnTo>
                  <a:lnTo>
                    <a:pt x="1648" y="400"/>
                  </a:lnTo>
                  <a:lnTo>
                    <a:pt x="1656" y="400"/>
                  </a:lnTo>
                  <a:lnTo>
                    <a:pt x="1680" y="400"/>
                  </a:lnTo>
                  <a:lnTo>
                    <a:pt x="1680" y="400"/>
                  </a:lnTo>
                  <a:lnTo>
                    <a:pt x="1688" y="376"/>
                  </a:lnTo>
                  <a:lnTo>
                    <a:pt x="1704" y="360"/>
                  </a:lnTo>
                  <a:lnTo>
                    <a:pt x="1736" y="352"/>
                  </a:lnTo>
                  <a:lnTo>
                    <a:pt x="1752" y="352"/>
                  </a:lnTo>
                  <a:lnTo>
                    <a:pt x="1760" y="360"/>
                  </a:lnTo>
                  <a:lnTo>
                    <a:pt x="1760" y="360"/>
                  </a:lnTo>
                  <a:lnTo>
                    <a:pt x="1752" y="360"/>
                  </a:lnTo>
                  <a:lnTo>
                    <a:pt x="1752" y="376"/>
                  </a:lnTo>
                  <a:lnTo>
                    <a:pt x="1760" y="376"/>
                  </a:lnTo>
                  <a:lnTo>
                    <a:pt x="1776" y="360"/>
                  </a:lnTo>
                  <a:lnTo>
                    <a:pt x="1792" y="344"/>
                  </a:lnTo>
                  <a:lnTo>
                    <a:pt x="1808" y="344"/>
                  </a:lnTo>
                  <a:lnTo>
                    <a:pt x="1808" y="360"/>
                  </a:lnTo>
                  <a:lnTo>
                    <a:pt x="1784" y="376"/>
                  </a:lnTo>
                  <a:lnTo>
                    <a:pt x="1760" y="384"/>
                  </a:lnTo>
                  <a:lnTo>
                    <a:pt x="1744" y="408"/>
                  </a:lnTo>
                  <a:lnTo>
                    <a:pt x="1736" y="416"/>
                  </a:lnTo>
                  <a:lnTo>
                    <a:pt x="1712" y="432"/>
                  </a:lnTo>
                  <a:lnTo>
                    <a:pt x="1696" y="448"/>
                  </a:lnTo>
                  <a:lnTo>
                    <a:pt x="1696" y="472"/>
                  </a:lnTo>
                  <a:lnTo>
                    <a:pt x="1712" y="528"/>
                  </a:lnTo>
                  <a:lnTo>
                    <a:pt x="1720" y="536"/>
                  </a:lnTo>
                  <a:lnTo>
                    <a:pt x="1720" y="536"/>
                  </a:lnTo>
                  <a:lnTo>
                    <a:pt x="1728" y="520"/>
                  </a:lnTo>
                  <a:lnTo>
                    <a:pt x="1736" y="496"/>
                  </a:lnTo>
                  <a:lnTo>
                    <a:pt x="1752" y="496"/>
                  </a:lnTo>
                  <a:lnTo>
                    <a:pt x="1752" y="496"/>
                  </a:lnTo>
                  <a:lnTo>
                    <a:pt x="1752" y="488"/>
                  </a:lnTo>
                  <a:lnTo>
                    <a:pt x="1768" y="480"/>
                  </a:lnTo>
                  <a:lnTo>
                    <a:pt x="1768" y="464"/>
                  </a:lnTo>
                  <a:lnTo>
                    <a:pt x="1784" y="448"/>
                  </a:lnTo>
                  <a:lnTo>
                    <a:pt x="1784" y="440"/>
                  </a:lnTo>
                  <a:lnTo>
                    <a:pt x="1784" y="432"/>
                  </a:lnTo>
                  <a:lnTo>
                    <a:pt x="1784" y="424"/>
                  </a:lnTo>
                  <a:lnTo>
                    <a:pt x="1792" y="400"/>
                  </a:lnTo>
                  <a:lnTo>
                    <a:pt x="1816" y="384"/>
                  </a:lnTo>
                  <a:lnTo>
                    <a:pt x="1840" y="384"/>
                  </a:lnTo>
                  <a:lnTo>
                    <a:pt x="1864" y="392"/>
                  </a:lnTo>
                  <a:lnTo>
                    <a:pt x="1880" y="392"/>
                  </a:lnTo>
                  <a:lnTo>
                    <a:pt x="1952" y="344"/>
                  </a:lnTo>
                  <a:lnTo>
                    <a:pt x="2000" y="344"/>
                  </a:lnTo>
                  <a:lnTo>
                    <a:pt x="2000" y="328"/>
                  </a:lnTo>
                  <a:lnTo>
                    <a:pt x="1976" y="312"/>
                  </a:lnTo>
                  <a:lnTo>
                    <a:pt x="1976" y="296"/>
                  </a:lnTo>
                  <a:lnTo>
                    <a:pt x="2008" y="288"/>
                  </a:lnTo>
                  <a:lnTo>
                    <a:pt x="2008" y="280"/>
                  </a:lnTo>
                  <a:lnTo>
                    <a:pt x="2008" y="280"/>
                  </a:lnTo>
                  <a:lnTo>
                    <a:pt x="2008" y="264"/>
                  </a:lnTo>
                  <a:lnTo>
                    <a:pt x="2032" y="264"/>
                  </a:lnTo>
                  <a:lnTo>
                    <a:pt x="2072" y="304"/>
                  </a:lnTo>
                  <a:lnTo>
                    <a:pt x="2088" y="304"/>
                  </a:lnTo>
                  <a:lnTo>
                    <a:pt x="2096" y="288"/>
                  </a:lnTo>
                  <a:lnTo>
                    <a:pt x="2104" y="280"/>
                  </a:lnTo>
                  <a:lnTo>
                    <a:pt x="2120" y="272"/>
                  </a:lnTo>
                  <a:lnTo>
                    <a:pt x="2128" y="272"/>
                  </a:lnTo>
                  <a:lnTo>
                    <a:pt x="2128" y="272"/>
                  </a:lnTo>
                  <a:lnTo>
                    <a:pt x="2120" y="256"/>
                  </a:lnTo>
                  <a:lnTo>
                    <a:pt x="2040" y="224"/>
                  </a:lnTo>
                  <a:lnTo>
                    <a:pt x="2000" y="208"/>
                  </a:lnTo>
                  <a:lnTo>
                    <a:pt x="1936" y="184"/>
                  </a:lnTo>
                  <a:lnTo>
                    <a:pt x="1880" y="184"/>
                  </a:lnTo>
                  <a:lnTo>
                    <a:pt x="1880" y="192"/>
                  </a:lnTo>
                  <a:lnTo>
                    <a:pt x="1880" y="192"/>
                  </a:lnTo>
                  <a:lnTo>
                    <a:pt x="1888" y="200"/>
                  </a:lnTo>
                  <a:lnTo>
                    <a:pt x="1888" y="208"/>
                  </a:lnTo>
                  <a:lnTo>
                    <a:pt x="1880" y="208"/>
                  </a:lnTo>
                  <a:lnTo>
                    <a:pt x="1856" y="192"/>
                  </a:lnTo>
                  <a:lnTo>
                    <a:pt x="1856" y="192"/>
                  </a:lnTo>
                  <a:lnTo>
                    <a:pt x="1752" y="184"/>
                  </a:lnTo>
                  <a:lnTo>
                    <a:pt x="1752" y="184"/>
                  </a:lnTo>
                  <a:lnTo>
                    <a:pt x="1744" y="160"/>
                  </a:lnTo>
                  <a:lnTo>
                    <a:pt x="1680" y="160"/>
                  </a:lnTo>
                  <a:lnTo>
                    <a:pt x="1656" y="160"/>
                  </a:lnTo>
                  <a:lnTo>
                    <a:pt x="1648" y="152"/>
                  </a:lnTo>
                  <a:lnTo>
                    <a:pt x="1640" y="136"/>
                  </a:lnTo>
                  <a:lnTo>
                    <a:pt x="1608" y="128"/>
                  </a:lnTo>
                  <a:lnTo>
                    <a:pt x="1560" y="120"/>
                  </a:lnTo>
                  <a:lnTo>
                    <a:pt x="1520" y="120"/>
                  </a:lnTo>
                  <a:lnTo>
                    <a:pt x="1504" y="136"/>
                  </a:lnTo>
                  <a:lnTo>
                    <a:pt x="1496" y="152"/>
                  </a:lnTo>
                  <a:lnTo>
                    <a:pt x="1496" y="152"/>
                  </a:lnTo>
                  <a:lnTo>
                    <a:pt x="1424" y="152"/>
                  </a:lnTo>
                  <a:lnTo>
                    <a:pt x="1424" y="152"/>
                  </a:lnTo>
                  <a:lnTo>
                    <a:pt x="1408" y="144"/>
                  </a:lnTo>
                  <a:lnTo>
                    <a:pt x="1400" y="144"/>
                  </a:lnTo>
                  <a:lnTo>
                    <a:pt x="1400" y="144"/>
                  </a:lnTo>
                  <a:lnTo>
                    <a:pt x="1400" y="160"/>
                  </a:lnTo>
                  <a:lnTo>
                    <a:pt x="1376" y="160"/>
                  </a:lnTo>
                  <a:lnTo>
                    <a:pt x="1360" y="136"/>
                  </a:lnTo>
                  <a:lnTo>
                    <a:pt x="1368" y="120"/>
                  </a:lnTo>
                  <a:lnTo>
                    <a:pt x="1368" y="120"/>
                  </a:lnTo>
                  <a:lnTo>
                    <a:pt x="1368" y="104"/>
                  </a:lnTo>
                  <a:lnTo>
                    <a:pt x="1344" y="96"/>
                  </a:lnTo>
                  <a:lnTo>
                    <a:pt x="1304" y="96"/>
                  </a:lnTo>
                  <a:lnTo>
                    <a:pt x="1304" y="96"/>
                  </a:lnTo>
                  <a:lnTo>
                    <a:pt x="1288" y="88"/>
                  </a:lnTo>
                  <a:lnTo>
                    <a:pt x="1288" y="112"/>
                  </a:lnTo>
                  <a:lnTo>
                    <a:pt x="1288" y="112"/>
                  </a:lnTo>
                  <a:lnTo>
                    <a:pt x="1240" y="112"/>
                  </a:lnTo>
                  <a:lnTo>
                    <a:pt x="1240" y="112"/>
                  </a:lnTo>
                  <a:lnTo>
                    <a:pt x="1216" y="104"/>
                  </a:lnTo>
                  <a:lnTo>
                    <a:pt x="1144" y="96"/>
                  </a:lnTo>
                  <a:lnTo>
                    <a:pt x="1144" y="80"/>
                  </a:lnTo>
                  <a:lnTo>
                    <a:pt x="1144" y="80"/>
                  </a:lnTo>
                  <a:lnTo>
                    <a:pt x="1120" y="96"/>
                  </a:lnTo>
                  <a:lnTo>
                    <a:pt x="1104" y="112"/>
                  </a:lnTo>
                  <a:lnTo>
                    <a:pt x="1096" y="112"/>
                  </a:lnTo>
                  <a:lnTo>
                    <a:pt x="1096" y="104"/>
                  </a:lnTo>
                  <a:lnTo>
                    <a:pt x="1096" y="104"/>
                  </a:lnTo>
                  <a:lnTo>
                    <a:pt x="1096" y="104"/>
                  </a:lnTo>
                  <a:lnTo>
                    <a:pt x="1136" y="80"/>
                  </a:lnTo>
                  <a:lnTo>
                    <a:pt x="1176" y="56"/>
                  </a:lnTo>
                  <a:lnTo>
                    <a:pt x="1176" y="40"/>
                  </a:lnTo>
                  <a:lnTo>
                    <a:pt x="1160" y="24"/>
                  </a:lnTo>
                  <a:lnTo>
                    <a:pt x="1136" y="24"/>
                  </a:lnTo>
                  <a:lnTo>
                    <a:pt x="1136" y="24"/>
                  </a:lnTo>
                  <a:lnTo>
                    <a:pt x="1088" y="24"/>
                  </a:lnTo>
                  <a:lnTo>
                    <a:pt x="1088" y="24"/>
                  </a:lnTo>
                  <a:lnTo>
                    <a:pt x="1088" y="8"/>
                  </a:lnTo>
                  <a:lnTo>
                    <a:pt x="1072" y="0"/>
                  </a:lnTo>
                  <a:lnTo>
                    <a:pt x="1040" y="0"/>
                  </a:lnTo>
                  <a:lnTo>
                    <a:pt x="1024" y="16"/>
                  </a:lnTo>
                  <a:lnTo>
                    <a:pt x="1008" y="24"/>
                  </a:lnTo>
                  <a:lnTo>
                    <a:pt x="968" y="40"/>
                  </a:lnTo>
                  <a:lnTo>
                    <a:pt x="952" y="40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52" y="32"/>
                  </a:lnTo>
                  <a:lnTo>
                    <a:pt x="920" y="40"/>
                  </a:lnTo>
                  <a:lnTo>
                    <a:pt x="864" y="56"/>
                  </a:lnTo>
                  <a:lnTo>
                    <a:pt x="840" y="72"/>
                  </a:lnTo>
                  <a:lnTo>
                    <a:pt x="832" y="96"/>
                  </a:lnTo>
                  <a:lnTo>
                    <a:pt x="824" y="96"/>
                  </a:lnTo>
                  <a:lnTo>
                    <a:pt x="808" y="96"/>
                  </a:lnTo>
                  <a:lnTo>
                    <a:pt x="784" y="96"/>
                  </a:lnTo>
                  <a:lnTo>
                    <a:pt x="752" y="104"/>
                  </a:lnTo>
                  <a:lnTo>
                    <a:pt x="752" y="112"/>
                  </a:lnTo>
                  <a:lnTo>
                    <a:pt x="752" y="112"/>
                  </a:lnTo>
                  <a:lnTo>
                    <a:pt x="760" y="120"/>
                  </a:lnTo>
                  <a:lnTo>
                    <a:pt x="760" y="128"/>
                  </a:lnTo>
                  <a:lnTo>
                    <a:pt x="760" y="128"/>
                  </a:lnTo>
                  <a:lnTo>
                    <a:pt x="760" y="136"/>
                  </a:lnTo>
                  <a:lnTo>
                    <a:pt x="752" y="136"/>
                  </a:lnTo>
                  <a:lnTo>
                    <a:pt x="728" y="128"/>
                  </a:lnTo>
                  <a:lnTo>
                    <a:pt x="720" y="128"/>
                  </a:lnTo>
                  <a:lnTo>
                    <a:pt x="720" y="128"/>
                  </a:lnTo>
                  <a:lnTo>
                    <a:pt x="704" y="144"/>
                  </a:lnTo>
                  <a:lnTo>
                    <a:pt x="696" y="144"/>
                  </a:lnTo>
                  <a:lnTo>
                    <a:pt x="688" y="120"/>
                  </a:lnTo>
                  <a:lnTo>
                    <a:pt x="688" y="120"/>
                  </a:lnTo>
                  <a:lnTo>
                    <a:pt x="688" y="120"/>
                  </a:lnTo>
                  <a:lnTo>
                    <a:pt x="688" y="128"/>
                  </a:lnTo>
                  <a:lnTo>
                    <a:pt x="680" y="136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80" y="168"/>
                  </a:lnTo>
                  <a:lnTo>
                    <a:pt x="680" y="176"/>
                  </a:lnTo>
                  <a:lnTo>
                    <a:pt x="672" y="184"/>
                  </a:lnTo>
                  <a:lnTo>
                    <a:pt x="672" y="192"/>
                  </a:lnTo>
                  <a:lnTo>
                    <a:pt x="680" y="216"/>
                  </a:lnTo>
                  <a:lnTo>
                    <a:pt x="680" y="224"/>
                  </a:lnTo>
                  <a:lnTo>
                    <a:pt x="664" y="224"/>
                  </a:lnTo>
                  <a:lnTo>
                    <a:pt x="656" y="168"/>
                  </a:lnTo>
                  <a:lnTo>
                    <a:pt x="656" y="144"/>
                  </a:lnTo>
                  <a:lnTo>
                    <a:pt x="664" y="128"/>
                  </a:lnTo>
                  <a:lnTo>
                    <a:pt x="664" y="120"/>
                  </a:lnTo>
                  <a:lnTo>
                    <a:pt x="640" y="120"/>
                  </a:lnTo>
                  <a:lnTo>
                    <a:pt x="640" y="120"/>
                  </a:lnTo>
                  <a:lnTo>
                    <a:pt x="624" y="120"/>
                  </a:lnTo>
                  <a:lnTo>
                    <a:pt x="584" y="152"/>
                  </a:lnTo>
                  <a:lnTo>
                    <a:pt x="584" y="176"/>
                  </a:lnTo>
                  <a:lnTo>
                    <a:pt x="600" y="192"/>
                  </a:lnTo>
                  <a:lnTo>
                    <a:pt x="616" y="216"/>
                  </a:lnTo>
                  <a:lnTo>
                    <a:pt x="616" y="224"/>
                  </a:lnTo>
                  <a:lnTo>
                    <a:pt x="608" y="224"/>
                  </a:lnTo>
                  <a:lnTo>
                    <a:pt x="560" y="200"/>
                  </a:lnTo>
                  <a:lnTo>
                    <a:pt x="528" y="192"/>
                  </a:lnTo>
                  <a:lnTo>
                    <a:pt x="504" y="192"/>
                  </a:lnTo>
                  <a:lnTo>
                    <a:pt x="504" y="200"/>
                  </a:lnTo>
                  <a:lnTo>
                    <a:pt x="512" y="200"/>
                  </a:lnTo>
                  <a:lnTo>
                    <a:pt x="512" y="200"/>
                  </a:lnTo>
                  <a:lnTo>
                    <a:pt x="512" y="224"/>
                  </a:lnTo>
                  <a:lnTo>
                    <a:pt x="504" y="224"/>
                  </a:lnTo>
                  <a:lnTo>
                    <a:pt x="488" y="208"/>
                  </a:lnTo>
                  <a:lnTo>
                    <a:pt x="480" y="208"/>
                  </a:lnTo>
                  <a:lnTo>
                    <a:pt x="448" y="224"/>
                  </a:lnTo>
                  <a:lnTo>
                    <a:pt x="432" y="224"/>
                  </a:lnTo>
                  <a:lnTo>
                    <a:pt x="424" y="216"/>
                  </a:lnTo>
                  <a:lnTo>
                    <a:pt x="424" y="216"/>
                  </a:lnTo>
                  <a:lnTo>
                    <a:pt x="424" y="208"/>
                  </a:lnTo>
                  <a:lnTo>
                    <a:pt x="400" y="216"/>
                  </a:lnTo>
                  <a:lnTo>
                    <a:pt x="336" y="248"/>
                  </a:lnTo>
                  <a:lnTo>
                    <a:pt x="320" y="248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328" y="232"/>
                  </a:lnTo>
                  <a:lnTo>
                    <a:pt x="328" y="216"/>
                  </a:lnTo>
                  <a:lnTo>
                    <a:pt x="312" y="216"/>
                  </a:lnTo>
                  <a:lnTo>
                    <a:pt x="304" y="224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4" y="248"/>
                  </a:lnTo>
                  <a:lnTo>
                    <a:pt x="304" y="264"/>
                  </a:lnTo>
                  <a:lnTo>
                    <a:pt x="280" y="264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296"/>
                  </a:lnTo>
                  <a:lnTo>
                    <a:pt x="232" y="296"/>
                  </a:lnTo>
                  <a:lnTo>
                    <a:pt x="216" y="288"/>
                  </a:lnTo>
                  <a:lnTo>
                    <a:pt x="216" y="288"/>
                  </a:lnTo>
                  <a:lnTo>
                    <a:pt x="216" y="312"/>
                  </a:lnTo>
                  <a:lnTo>
                    <a:pt x="216" y="312"/>
                  </a:lnTo>
                  <a:lnTo>
                    <a:pt x="200" y="304"/>
                  </a:lnTo>
                  <a:lnTo>
                    <a:pt x="192" y="280"/>
                  </a:lnTo>
                  <a:lnTo>
                    <a:pt x="184" y="264"/>
                  </a:lnTo>
                  <a:lnTo>
                    <a:pt x="184" y="264"/>
                  </a:lnTo>
                  <a:lnTo>
                    <a:pt x="192" y="264"/>
                  </a:lnTo>
                  <a:lnTo>
                    <a:pt x="216" y="264"/>
                  </a:lnTo>
                  <a:lnTo>
                    <a:pt x="232" y="272"/>
                  </a:lnTo>
                  <a:lnTo>
                    <a:pt x="248" y="272"/>
                  </a:lnTo>
                  <a:lnTo>
                    <a:pt x="272" y="264"/>
                  </a:lnTo>
                  <a:lnTo>
                    <a:pt x="272" y="248"/>
                  </a:lnTo>
                  <a:lnTo>
                    <a:pt x="248" y="232"/>
                  </a:lnTo>
                  <a:lnTo>
                    <a:pt x="192" y="208"/>
                  </a:lnTo>
                  <a:lnTo>
                    <a:pt x="152" y="192"/>
                  </a:lnTo>
                  <a:lnTo>
                    <a:pt x="144" y="192"/>
                  </a:lnTo>
                  <a:lnTo>
                    <a:pt x="136" y="192"/>
                  </a:lnTo>
                  <a:lnTo>
                    <a:pt x="136" y="192"/>
                  </a:lnTo>
                  <a:lnTo>
                    <a:pt x="128" y="200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28" y="224"/>
                  </a:lnTo>
                  <a:lnTo>
                    <a:pt x="120" y="240"/>
                  </a:lnTo>
                  <a:lnTo>
                    <a:pt x="120" y="256"/>
                  </a:lnTo>
                  <a:lnTo>
                    <a:pt x="128" y="272"/>
                  </a:lnTo>
                  <a:lnTo>
                    <a:pt x="128" y="280"/>
                  </a:lnTo>
                  <a:lnTo>
                    <a:pt x="128" y="288"/>
                  </a:lnTo>
                  <a:lnTo>
                    <a:pt x="136" y="304"/>
                  </a:lnTo>
                  <a:lnTo>
                    <a:pt x="136" y="312"/>
                  </a:lnTo>
                  <a:lnTo>
                    <a:pt x="136" y="312"/>
                  </a:lnTo>
                  <a:lnTo>
                    <a:pt x="144" y="328"/>
                  </a:lnTo>
                  <a:lnTo>
                    <a:pt x="144" y="336"/>
                  </a:lnTo>
                  <a:lnTo>
                    <a:pt x="120" y="360"/>
                  </a:lnTo>
                  <a:lnTo>
                    <a:pt x="104" y="376"/>
                  </a:lnTo>
                  <a:lnTo>
                    <a:pt x="104" y="376"/>
                  </a:lnTo>
                  <a:lnTo>
                    <a:pt x="112" y="384"/>
                  </a:lnTo>
                  <a:lnTo>
                    <a:pt x="120" y="392"/>
                  </a:lnTo>
                  <a:lnTo>
                    <a:pt x="96" y="400"/>
                  </a:lnTo>
                  <a:lnTo>
                    <a:pt x="80" y="392"/>
                  </a:lnTo>
                  <a:lnTo>
                    <a:pt x="64" y="392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64" y="424"/>
                  </a:lnTo>
                  <a:lnTo>
                    <a:pt x="64" y="440"/>
                  </a:lnTo>
                  <a:lnTo>
                    <a:pt x="48" y="440"/>
                  </a:lnTo>
                  <a:lnTo>
                    <a:pt x="40" y="432"/>
                  </a:lnTo>
                  <a:lnTo>
                    <a:pt x="32" y="432"/>
                  </a:lnTo>
                  <a:lnTo>
                    <a:pt x="16" y="448"/>
                  </a:lnTo>
                  <a:lnTo>
                    <a:pt x="16" y="472"/>
                  </a:lnTo>
                  <a:lnTo>
                    <a:pt x="0" y="480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8" y="488"/>
                  </a:lnTo>
                  <a:lnTo>
                    <a:pt x="32" y="488"/>
                  </a:lnTo>
                  <a:lnTo>
                    <a:pt x="48" y="488"/>
                  </a:lnTo>
                  <a:lnTo>
                    <a:pt x="56" y="504"/>
                  </a:lnTo>
                  <a:lnTo>
                    <a:pt x="56" y="512"/>
                  </a:lnTo>
                  <a:lnTo>
                    <a:pt x="56" y="512"/>
                  </a:lnTo>
                  <a:lnTo>
                    <a:pt x="48" y="520"/>
                  </a:lnTo>
                  <a:lnTo>
                    <a:pt x="48" y="536"/>
                  </a:lnTo>
                  <a:lnTo>
                    <a:pt x="56" y="544"/>
                  </a:lnTo>
                  <a:lnTo>
                    <a:pt x="48" y="560"/>
                  </a:lnTo>
                  <a:lnTo>
                    <a:pt x="40" y="568"/>
                  </a:lnTo>
                  <a:lnTo>
                    <a:pt x="40" y="600"/>
                  </a:lnTo>
                  <a:lnTo>
                    <a:pt x="56" y="600"/>
                  </a:lnTo>
                  <a:lnTo>
                    <a:pt x="56" y="600"/>
                  </a:lnTo>
                  <a:lnTo>
                    <a:pt x="64" y="600"/>
                  </a:lnTo>
                  <a:lnTo>
                    <a:pt x="80" y="592"/>
                  </a:lnTo>
                  <a:lnTo>
                    <a:pt x="96" y="592"/>
                  </a:lnTo>
                  <a:lnTo>
                    <a:pt x="104" y="616"/>
                  </a:lnTo>
                  <a:lnTo>
                    <a:pt x="112" y="616"/>
                  </a:lnTo>
                  <a:lnTo>
                    <a:pt x="112" y="616"/>
                  </a:lnTo>
                  <a:lnTo>
                    <a:pt x="112" y="632"/>
                  </a:lnTo>
                  <a:lnTo>
                    <a:pt x="112" y="632"/>
                  </a:lnTo>
                  <a:lnTo>
                    <a:pt x="112" y="640"/>
                  </a:lnTo>
                  <a:lnTo>
                    <a:pt x="120" y="632"/>
                  </a:lnTo>
                  <a:lnTo>
                    <a:pt x="128" y="632"/>
                  </a:lnTo>
                  <a:lnTo>
                    <a:pt x="136" y="624"/>
                  </a:lnTo>
                  <a:lnTo>
                    <a:pt x="152" y="624"/>
                  </a:lnTo>
                  <a:lnTo>
                    <a:pt x="176" y="656"/>
                  </a:lnTo>
                  <a:lnTo>
                    <a:pt x="184" y="656"/>
                  </a:lnTo>
                  <a:lnTo>
                    <a:pt x="208" y="640"/>
                  </a:lnTo>
                  <a:lnTo>
                    <a:pt x="208" y="640"/>
                  </a:lnTo>
                  <a:lnTo>
                    <a:pt x="208" y="640"/>
                  </a:lnTo>
                  <a:lnTo>
                    <a:pt x="200" y="640"/>
                  </a:lnTo>
                  <a:lnTo>
                    <a:pt x="192" y="640"/>
                  </a:lnTo>
                  <a:lnTo>
                    <a:pt x="192" y="632"/>
                  </a:lnTo>
                  <a:lnTo>
                    <a:pt x="216" y="61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224" y="616"/>
                  </a:lnTo>
                  <a:lnTo>
                    <a:pt x="232" y="624"/>
                  </a:lnTo>
                  <a:lnTo>
                    <a:pt x="232" y="632"/>
                  </a:lnTo>
                  <a:lnTo>
                    <a:pt x="216" y="640"/>
                  </a:lnTo>
                  <a:lnTo>
                    <a:pt x="216" y="640"/>
                  </a:lnTo>
                  <a:lnTo>
                    <a:pt x="216" y="648"/>
                  </a:lnTo>
                  <a:lnTo>
                    <a:pt x="272" y="680"/>
                  </a:lnTo>
                  <a:lnTo>
                    <a:pt x="272" y="696"/>
                  </a:lnTo>
                  <a:lnTo>
                    <a:pt x="272" y="696"/>
                  </a:lnTo>
                  <a:lnTo>
                    <a:pt x="280" y="696"/>
                  </a:lnTo>
                  <a:lnTo>
                    <a:pt x="296" y="696"/>
                  </a:lnTo>
                  <a:lnTo>
                    <a:pt x="304" y="704"/>
                  </a:lnTo>
                  <a:lnTo>
                    <a:pt x="304" y="712"/>
                  </a:lnTo>
                  <a:lnTo>
                    <a:pt x="320" y="728"/>
                  </a:lnTo>
                  <a:lnTo>
                    <a:pt x="344" y="736"/>
                  </a:lnTo>
                  <a:lnTo>
                    <a:pt x="344" y="728"/>
                  </a:lnTo>
                  <a:lnTo>
                    <a:pt x="352" y="720"/>
                  </a:lnTo>
                  <a:lnTo>
                    <a:pt x="352" y="720"/>
                  </a:lnTo>
                  <a:lnTo>
                    <a:pt x="360" y="720"/>
                  </a:lnTo>
                  <a:lnTo>
                    <a:pt x="360" y="728"/>
                  </a:lnTo>
                  <a:lnTo>
                    <a:pt x="360" y="728"/>
                  </a:lnTo>
                  <a:lnTo>
                    <a:pt x="360" y="736"/>
                  </a:lnTo>
                  <a:lnTo>
                    <a:pt x="360" y="736"/>
                  </a:lnTo>
                  <a:lnTo>
                    <a:pt x="368" y="736"/>
                  </a:lnTo>
                  <a:lnTo>
                    <a:pt x="368" y="736"/>
                  </a:lnTo>
                  <a:lnTo>
                    <a:pt x="368" y="720"/>
                  </a:lnTo>
                  <a:lnTo>
                    <a:pt x="376" y="712"/>
                  </a:lnTo>
                  <a:lnTo>
                    <a:pt x="376" y="712"/>
                  </a:lnTo>
                  <a:lnTo>
                    <a:pt x="368" y="712"/>
                  </a:lnTo>
                  <a:lnTo>
                    <a:pt x="352" y="672"/>
                  </a:lnTo>
                  <a:lnTo>
                    <a:pt x="352" y="664"/>
                  </a:lnTo>
                  <a:lnTo>
                    <a:pt x="336" y="648"/>
                  </a:lnTo>
                  <a:lnTo>
                    <a:pt x="336" y="648"/>
                  </a:lnTo>
                  <a:lnTo>
                    <a:pt x="344" y="632"/>
                  </a:lnTo>
                  <a:lnTo>
                    <a:pt x="352" y="624"/>
                  </a:lnTo>
                  <a:lnTo>
                    <a:pt x="352" y="624"/>
                  </a:lnTo>
                  <a:lnTo>
                    <a:pt x="360" y="624"/>
                  </a:lnTo>
                  <a:lnTo>
                    <a:pt x="376" y="616"/>
                  </a:lnTo>
                  <a:lnTo>
                    <a:pt x="392" y="616"/>
                  </a:lnTo>
                  <a:lnTo>
                    <a:pt x="416" y="616"/>
                  </a:lnTo>
                  <a:lnTo>
                    <a:pt x="424" y="624"/>
                  </a:lnTo>
                  <a:lnTo>
                    <a:pt x="432" y="640"/>
                  </a:lnTo>
                  <a:lnTo>
                    <a:pt x="432" y="640"/>
                  </a:lnTo>
                  <a:lnTo>
                    <a:pt x="432" y="640"/>
                  </a:lnTo>
                  <a:lnTo>
                    <a:pt x="416" y="640"/>
                  </a:lnTo>
                  <a:lnTo>
                    <a:pt x="408" y="640"/>
                  </a:lnTo>
                  <a:lnTo>
                    <a:pt x="384" y="648"/>
                  </a:lnTo>
                  <a:lnTo>
                    <a:pt x="384" y="648"/>
                  </a:lnTo>
                  <a:lnTo>
                    <a:pt x="384" y="656"/>
                  </a:lnTo>
                  <a:lnTo>
                    <a:pt x="392" y="664"/>
                  </a:lnTo>
                  <a:lnTo>
                    <a:pt x="392" y="664"/>
                  </a:lnTo>
                  <a:lnTo>
                    <a:pt x="408" y="688"/>
                  </a:lnTo>
                  <a:lnTo>
                    <a:pt x="408" y="696"/>
                  </a:lnTo>
                  <a:lnTo>
                    <a:pt x="408" y="696"/>
                  </a:lnTo>
                  <a:lnTo>
                    <a:pt x="416" y="696"/>
                  </a:lnTo>
                  <a:lnTo>
                    <a:pt x="424" y="696"/>
                  </a:lnTo>
                  <a:lnTo>
                    <a:pt x="432" y="704"/>
                  </a:lnTo>
                  <a:lnTo>
                    <a:pt x="432" y="712"/>
                  </a:lnTo>
                  <a:lnTo>
                    <a:pt x="432" y="712"/>
                  </a:lnTo>
                  <a:lnTo>
                    <a:pt x="424" y="712"/>
                  </a:lnTo>
                  <a:lnTo>
                    <a:pt x="416" y="712"/>
                  </a:lnTo>
                  <a:lnTo>
                    <a:pt x="408" y="720"/>
                  </a:lnTo>
                  <a:lnTo>
                    <a:pt x="408" y="720"/>
                  </a:lnTo>
                  <a:lnTo>
                    <a:pt x="424" y="720"/>
                  </a:lnTo>
                  <a:lnTo>
                    <a:pt x="424" y="744"/>
                  </a:lnTo>
                  <a:lnTo>
                    <a:pt x="424" y="752"/>
                  </a:lnTo>
                  <a:lnTo>
                    <a:pt x="424" y="760"/>
                  </a:lnTo>
                  <a:lnTo>
                    <a:pt x="432" y="752"/>
                  </a:lnTo>
                  <a:lnTo>
                    <a:pt x="440" y="752"/>
                  </a:lnTo>
                  <a:lnTo>
                    <a:pt x="456" y="744"/>
                  </a:lnTo>
                  <a:lnTo>
                    <a:pt x="464" y="744"/>
                  </a:lnTo>
                  <a:lnTo>
                    <a:pt x="464" y="744"/>
                  </a:lnTo>
                  <a:lnTo>
                    <a:pt x="472" y="744"/>
                  </a:lnTo>
                  <a:lnTo>
                    <a:pt x="504" y="760"/>
                  </a:lnTo>
                  <a:lnTo>
                    <a:pt x="520" y="768"/>
                  </a:lnTo>
                  <a:lnTo>
                    <a:pt x="520" y="776"/>
                  </a:lnTo>
                  <a:lnTo>
                    <a:pt x="520" y="784"/>
                  </a:lnTo>
                  <a:lnTo>
                    <a:pt x="528" y="784"/>
                  </a:lnTo>
                  <a:lnTo>
                    <a:pt x="528" y="784"/>
                  </a:lnTo>
                  <a:lnTo>
                    <a:pt x="544" y="784"/>
                  </a:lnTo>
                  <a:lnTo>
                    <a:pt x="552" y="776"/>
                  </a:lnTo>
                  <a:lnTo>
                    <a:pt x="560" y="768"/>
                  </a:lnTo>
                  <a:lnTo>
                    <a:pt x="568" y="752"/>
                  </a:lnTo>
                  <a:lnTo>
                    <a:pt x="584" y="752"/>
                  </a:lnTo>
                  <a:lnTo>
                    <a:pt x="584" y="760"/>
                  </a:lnTo>
                  <a:lnTo>
                    <a:pt x="600" y="760"/>
                  </a:lnTo>
                  <a:lnTo>
                    <a:pt x="600" y="760"/>
                  </a:lnTo>
                  <a:lnTo>
                    <a:pt x="616" y="760"/>
                  </a:lnTo>
                  <a:lnTo>
                    <a:pt x="624" y="752"/>
                  </a:lnTo>
                  <a:lnTo>
                    <a:pt x="632" y="752"/>
                  </a:lnTo>
                  <a:lnTo>
                    <a:pt x="632" y="752"/>
                  </a:lnTo>
                  <a:lnTo>
                    <a:pt x="640" y="744"/>
                  </a:lnTo>
                  <a:lnTo>
                    <a:pt x="648" y="744"/>
                  </a:lnTo>
                  <a:lnTo>
                    <a:pt x="648" y="752"/>
                  </a:lnTo>
                  <a:lnTo>
                    <a:pt x="648" y="752"/>
                  </a:lnTo>
                  <a:lnTo>
                    <a:pt x="648" y="760"/>
                  </a:lnTo>
                  <a:lnTo>
                    <a:pt x="664" y="752"/>
                  </a:lnTo>
                  <a:lnTo>
                    <a:pt x="680" y="752"/>
                  </a:lnTo>
                  <a:lnTo>
                    <a:pt x="688" y="760"/>
                  </a:lnTo>
                  <a:lnTo>
                    <a:pt x="688" y="760"/>
                  </a:lnTo>
                  <a:lnTo>
                    <a:pt x="688" y="752"/>
                  </a:lnTo>
                  <a:lnTo>
                    <a:pt x="688" y="744"/>
                  </a:lnTo>
                  <a:lnTo>
                    <a:pt x="672" y="736"/>
                  </a:lnTo>
                  <a:lnTo>
                    <a:pt x="672" y="736"/>
                  </a:lnTo>
                  <a:lnTo>
                    <a:pt x="672" y="728"/>
                  </a:lnTo>
                  <a:lnTo>
                    <a:pt x="688" y="712"/>
                  </a:lnTo>
                  <a:lnTo>
                    <a:pt x="720" y="712"/>
                  </a:lnTo>
                  <a:lnTo>
                    <a:pt x="760" y="680"/>
                  </a:lnTo>
                  <a:lnTo>
                    <a:pt x="760" y="640"/>
                  </a:lnTo>
                  <a:lnTo>
                    <a:pt x="760" y="640"/>
                  </a:lnTo>
                  <a:lnTo>
                    <a:pt x="768" y="640"/>
                  </a:lnTo>
                  <a:lnTo>
                    <a:pt x="792" y="616"/>
                  </a:lnTo>
                  <a:lnTo>
                    <a:pt x="800" y="616"/>
                  </a:lnTo>
                  <a:lnTo>
                    <a:pt x="808" y="616"/>
                  </a:lnTo>
                  <a:lnTo>
                    <a:pt x="824" y="616"/>
                  </a:lnTo>
                  <a:lnTo>
                    <a:pt x="824" y="592"/>
                  </a:lnTo>
                  <a:lnTo>
                    <a:pt x="824" y="584"/>
                  </a:lnTo>
                  <a:lnTo>
                    <a:pt x="824" y="584"/>
                  </a:lnTo>
                  <a:lnTo>
                    <a:pt x="832" y="576"/>
                  </a:lnTo>
                  <a:lnTo>
                    <a:pt x="888" y="560"/>
                  </a:lnTo>
                  <a:lnTo>
                    <a:pt x="896" y="552"/>
                  </a:lnTo>
                  <a:lnTo>
                    <a:pt x="904" y="544"/>
                  </a:lnTo>
                  <a:lnTo>
                    <a:pt x="912" y="544"/>
                  </a:lnTo>
                  <a:lnTo>
                    <a:pt x="952" y="560"/>
                  </a:lnTo>
                  <a:lnTo>
                    <a:pt x="968" y="560"/>
                  </a:lnTo>
                  <a:lnTo>
                    <a:pt x="984" y="528"/>
                  </a:lnTo>
                  <a:lnTo>
                    <a:pt x="1000" y="528"/>
                  </a:lnTo>
                  <a:lnTo>
                    <a:pt x="1024" y="536"/>
                  </a:lnTo>
                  <a:lnTo>
                    <a:pt x="1032" y="552"/>
                  </a:lnTo>
                  <a:lnTo>
                    <a:pt x="1064" y="552"/>
                  </a:lnTo>
                  <a:lnTo>
                    <a:pt x="1080" y="552"/>
                  </a:lnTo>
                  <a:lnTo>
                    <a:pt x="1112" y="576"/>
                  </a:lnTo>
                  <a:lnTo>
                    <a:pt x="1136" y="576"/>
                  </a:lnTo>
                  <a:lnTo>
                    <a:pt x="1192" y="560"/>
                  </a:lnTo>
                  <a:lnTo>
                    <a:pt x="1208" y="560"/>
                  </a:lnTo>
                  <a:lnTo>
                    <a:pt x="1224" y="568"/>
                  </a:lnTo>
                  <a:lnTo>
                    <a:pt x="1248" y="560"/>
                  </a:lnTo>
                  <a:lnTo>
                    <a:pt x="1264" y="504"/>
                  </a:lnTo>
                  <a:lnTo>
                    <a:pt x="1320" y="504"/>
                  </a:lnTo>
                  <a:lnTo>
                    <a:pt x="1336" y="552"/>
                  </a:lnTo>
                  <a:lnTo>
                    <a:pt x="1352" y="568"/>
                  </a:lnTo>
                  <a:lnTo>
                    <a:pt x="1376" y="576"/>
                  </a:lnTo>
                  <a:lnTo>
                    <a:pt x="1384" y="592"/>
                  </a:lnTo>
                  <a:lnTo>
                    <a:pt x="1400" y="600"/>
                  </a:lnTo>
                  <a:lnTo>
                    <a:pt x="1408" y="600"/>
                  </a:lnTo>
                  <a:lnTo>
                    <a:pt x="1432" y="584"/>
                  </a:lnTo>
                  <a:lnTo>
                    <a:pt x="1440" y="584"/>
                  </a:lnTo>
                  <a:lnTo>
                    <a:pt x="1440" y="584"/>
                  </a:lnTo>
                  <a:lnTo>
                    <a:pt x="1440" y="600"/>
                  </a:lnTo>
                  <a:lnTo>
                    <a:pt x="1440" y="600"/>
                  </a:lnTo>
                  <a:lnTo>
                    <a:pt x="1432" y="600"/>
                  </a:lnTo>
                  <a:lnTo>
                    <a:pt x="1424" y="632"/>
                  </a:lnTo>
                  <a:lnTo>
                    <a:pt x="1400" y="640"/>
                  </a:lnTo>
                  <a:lnTo>
                    <a:pt x="1392" y="648"/>
                  </a:lnTo>
                  <a:lnTo>
                    <a:pt x="1392" y="648"/>
                  </a:lnTo>
                  <a:lnTo>
                    <a:pt x="1400" y="648"/>
                  </a:lnTo>
                  <a:lnTo>
                    <a:pt x="1400" y="664"/>
                  </a:lnTo>
                  <a:lnTo>
                    <a:pt x="1392" y="672"/>
                  </a:lnTo>
                  <a:lnTo>
                    <a:pt x="1392" y="6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5791191" y="2743159"/>
              <a:ext cx="1219198" cy="774688"/>
            </a:xfrm>
            <a:custGeom>
              <a:avLst/>
              <a:gdLst/>
              <a:ahLst/>
              <a:cxnLst>
                <a:cxn ang="0">
                  <a:pos x="568" y="296"/>
                </a:cxn>
                <a:cxn ang="0">
                  <a:pos x="608" y="256"/>
                </a:cxn>
                <a:cxn ang="0">
                  <a:pos x="600" y="248"/>
                </a:cxn>
                <a:cxn ang="0">
                  <a:pos x="576" y="256"/>
                </a:cxn>
                <a:cxn ang="0">
                  <a:pos x="552" y="232"/>
                </a:cxn>
                <a:cxn ang="0">
                  <a:pos x="592" y="200"/>
                </a:cxn>
                <a:cxn ang="0">
                  <a:pos x="600" y="224"/>
                </a:cxn>
                <a:cxn ang="0">
                  <a:pos x="624" y="216"/>
                </a:cxn>
                <a:cxn ang="0">
                  <a:pos x="648" y="232"/>
                </a:cxn>
                <a:cxn ang="0">
                  <a:pos x="664" y="248"/>
                </a:cxn>
                <a:cxn ang="0">
                  <a:pos x="656" y="264"/>
                </a:cxn>
                <a:cxn ang="0">
                  <a:pos x="656" y="280"/>
                </a:cxn>
                <a:cxn ang="0">
                  <a:pos x="664" y="296"/>
                </a:cxn>
                <a:cxn ang="0">
                  <a:pos x="696" y="280"/>
                </a:cxn>
                <a:cxn ang="0">
                  <a:pos x="672" y="216"/>
                </a:cxn>
                <a:cxn ang="0">
                  <a:pos x="704" y="184"/>
                </a:cxn>
                <a:cxn ang="0">
                  <a:pos x="720" y="144"/>
                </a:cxn>
                <a:cxn ang="0">
                  <a:pos x="752" y="128"/>
                </a:cxn>
                <a:cxn ang="0">
                  <a:pos x="768" y="80"/>
                </a:cxn>
                <a:cxn ang="0">
                  <a:pos x="712" y="80"/>
                </a:cxn>
                <a:cxn ang="0">
                  <a:pos x="672" y="56"/>
                </a:cxn>
                <a:cxn ang="0">
                  <a:pos x="592" y="0"/>
                </a:cxn>
                <a:cxn ang="0">
                  <a:pos x="512" y="56"/>
                </a:cxn>
                <a:cxn ang="0">
                  <a:pos x="384" y="48"/>
                </a:cxn>
                <a:cxn ang="0">
                  <a:pos x="312" y="24"/>
                </a:cxn>
                <a:cxn ang="0">
                  <a:pos x="232" y="40"/>
                </a:cxn>
                <a:cxn ang="0">
                  <a:pos x="152" y="80"/>
                </a:cxn>
                <a:cxn ang="0">
                  <a:pos x="136" y="112"/>
                </a:cxn>
                <a:cxn ang="0">
                  <a:pos x="88" y="136"/>
                </a:cxn>
                <a:cxn ang="0">
                  <a:pos x="16" y="208"/>
                </a:cxn>
                <a:cxn ang="0">
                  <a:pos x="16" y="240"/>
                </a:cxn>
                <a:cxn ang="0">
                  <a:pos x="32" y="264"/>
                </a:cxn>
                <a:cxn ang="0">
                  <a:pos x="56" y="280"/>
                </a:cxn>
                <a:cxn ang="0">
                  <a:pos x="88" y="288"/>
                </a:cxn>
                <a:cxn ang="0">
                  <a:pos x="72" y="312"/>
                </a:cxn>
                <a:cxn ang="0">
                  <a:pos x="64" y="328"/>
                </a:cxn>
                <a:cxn ang="0">
                  <a:pos x="112" y="352"/>
                </a:cxn>
                <a:cxn ang="0">
                  <a:pos x="136" y="376"/>
                </a:cxn>
                <a:cxn ang="0">
                  <a:pos x="152" y="384"/>
                </a:cxn>
                <a:cxn ang="0">
                  <a:pos x="192" y="384"/>
                </a:cxn>
                <a:cxn ang="0">
                  <a:pos x="208" y="376"/>
                </a:cxn>
                <a:cxn ang="0">
                  <a:pos x="256" y="368"/>
                </a:cxn>
                <a:cxn ang="0">
                  <a:pos x="272" y="368"/>
                </a:cxn>
                <a:cxn ang="0">
                  <a:pos x="280" y="360"/>
                </a:cxn>
                <a:cxn ang="0">
                  <a:pos x="320" y="392"/>
                </a:cxn>
                <a:cxn ang="0">
                  <a:pos x="304" y="440"/>
                </a:cxn>
                <a:cxn ang="0">
                  <a:pos x="328" y="456"/>
                </a:cxn>
                <a:cxn ang="0">
                  <a:pos x="352" y="464"/>
                </a:cxn>
                <a:cxn ang="0">
                  <a:pos x="352" y="464"/>
                </a:cxn>
                <a:cxn ang="0">
                  <a:pos x="376" y="456"/>
                </a:cxn>
                <a:cxn ang="0">
                  <a:pos x="416" y="448"/>
                </a:cxn>
                <a:cxn ang="0">
                  <a:pos x="448" y="472"/>
                </a:cxn>
                <a:cxn ang="0">
                  <a:pos x="448" y="488"/>
                </a:cxn>
                <a:cxn ang="0">
                  <a:pos x="496" y="464"/>
                </a:cxn>
                <a:cxn ang="0">
                  <a:pos x="512" y="456"/>
                </a:cxn>
                <a:cxn ang="0">
                  <a:pos x="560" y="432"/>
                </a:cxn>
                <a:cxn ang="0">
                  <a:pos x="584" y="392"/>
                </a:cxn>
                <a:cxn ang="0">
                  <a:pos x="600" y="336"/>
                </a:cxn>
                <a:cxn ang="0">
                  <a:pos x="584" y="304"/>
                </a:cxn>
              </a:cxnLst>
              <a:rect l="0" t="0" r="r" b="b"/>
              <a:pathLst>
                <a:path w="768" h="488">
                  <a:moveTo>
                    <a:pt x="584" y="304"/>
                  </a:moveTo>
                  <a:lnTo>
                    <a:pt x="584" y="296"/>
                  </a:lnTo>
                  <a:lnTo>
                    <a:pt x="584" y="296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84" y="280"/>
                  </a:lnTo>
                  <a:lnTo>
                    <a:pt x="584" y="272"/>
                  </a:lnTo>
                  <a:lnTo>
                    <a:pt x="608" y="256"/>
                  </a:lnTo>
                  <a:lnTo>
                    <a:pt x="608" y="256"/>
                  </a:lnTo>
                  <a:lnTo>
                    <a:pt x="608" y="256"/>
                  </a:lnTo>
                  <a:lnTo>
                    <a:pt x="600" y="256"/>
                  </a:lnTo>
                  <a:lnTo>
                    <a:pt x="600" y="248"/>
                  </a:lnTo>
                  <a:lnTo>
                    <a:pt x="592" y="248"/>
                  </a:lnTo>
                  <a:lnTo>
                    <a:pt x="584" y="248"/>
                  </a:lnTo>
                  <a:lnTo>
                    <a:pt x="584" y="256"/>
                  </a:lnTo>
                  <a:lnTo>
                    <a:pt x="576" y="256"/>
                  </a:lnTo>
                  <a:lnTo>
                    <a:pt x="568" y="256"/>
                  </a:lnTo>
                  <a:lnTo>
                    <a:pt x="568" y="248"/>
                  </a:lnTo>
                  <a:lnTo>
                    <a:pt x="552" y="240"/>
                  </a:lnTo>
                  <a:lnTo>
                    <a:pt x="552" y="232"/>
                  </a:lnTo>
                  <a:lnTo>
                    <a:pt x="560" y="224"/>
                  </a:lnTo>
                  <a:lnTo>
                    <a:pt x="576" y="224"/>
                  </a:lnTo>
                  <a:lnTo>
                    <a:pt x="584" y="216"/>
                  </a:lnTo>
                  <a:lnTo>
                    <a:pt x="592" y="200"/>
                  </a:lnTo>
                  <a:lnTo>
                    <a:pt x="608" y="200"/>
                  </a:lnTo>
                  <a:lnTo>
                    <a:pt x="608" y="208"/>
                  </a:lnTo>
                  <a:lnTo>
                    <a:pt x="608" y="208"/>
                  </a:lnTo>
                  <a:lnTo>
                    <a:pt x="600" y="224"/>
                  </a:lnTo>
                  <a:lnTo>
                    <a:pt x="600" y="232"/>
                  </a:lnTo>
                  <a:lnTo>
                    <a:pt x="600" y="232"/>
                  </a:lnTo>
                  <a:lnTo>
                    <a:pt x="600" y="232"/>
                  </a:lnTo>
                  <a:lnTo>
                    <a:pt x="624" y="216"/>
                  </a:lnTo>
                  <a:lnTo>
                    <a:pt x="640" y="224"/>
                  </a:lnTo>
                  <a:lnTo>
                    <a:pt x="648" y="224"/>
                  </a:lnTo>
                  <a:lnTo>
                    <a:pt x="648" y="224"/>
                  </a:lnTo>
                  <a:lnTo>
                    <a:pt x="648" y="232"/>
                  </a:lnTo>
                  <a:lnTo>
                    <a:pt x="640" y="240"/>
                  </a:lnTo>
                  <a:lnTo>
                    <a:pt x="640" y="248"/>
                  </a:lnTo>
                  <a:lnTo>
                    <a:pt x="648" y="248"/>
                  </a:lnTo>
                  <a:lnTo>
                    <a:pt x="664" y="248"/>
                  </a:lnTo>
                  <a:lnTo>
                    <a:pt x="664" y="256"/>
                  </a:lnTo>
                  <a:lnTo>
                    <a:pt x="656" y="256"/>
                  </a:lnTo>
                  <a:lnTo>
                    <a:pt x="656" y="256"/>
                  </a:lnTo>
                  <a:lnTo>
                    <a:pt x="656" y="264"/>
                  </a:lnTo>
                  <a:lnTo>
                    <a:pt x="656" y="264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56" y="280"/>
                  </a:lnTo>
                  <a:lnTo>
                    <a:pt x="656" y="288"/>
                  </a:lnTo>
                  <a:lnTo>
                    <a:pt x="656" y="296"/>
                  </a:lnTo>
                  <a:lnTo>
                    <a:pt x="656" y="296"/>
                  </a:lnTo>
                  <a:lnTo>
                    <a:pt x="664" y="296"/>
                  </a:lnTo>
                  <a:lnTo>
                    <a:pt x="672" y="288"/>
                  </a:lnTo>
                  <a:lnTo>
                    <a:pt x="672" y="288"/>
                  </a:lnTo>
                  <a:lnTo>
                    <a:pt x="688" y="288"/>
                  </a:lnTo>
                  <a:lnTo>
                    <a:pt x="696" y="280"/>
                  </a:lnTo>
                  <a:lnTo>
                    <a:pt x="696" y="248"/>
                  </a:lnTo>
                  <a:lnTo>
                    <a:pt x="672" y="224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72" y="216"/>
                  </a:lnTo>
                  <a:lnTo>
                    <a:pt x="680" y="216"/>
                  </a:lnTo>
                  <a:lnTo>
                    <a:pt x="696" y="208"/>
                  </a:lnTo>
                  <a:lnTo>
                    <a:pt x="704" y="184"/>
                  </a:lnTo>
                  <a:lnTo>
                    <a:pt x="720" y="168"/>
                  </a:lnTo>
                  <a:lnTo>
                    <a:pt x="728" y="160"/>
                  </a:lnTo>
                  <a:lnTo>
                    <a:pt x="728" y="144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36" y="136"/>
                  </a:lnTo>
                  <a:lnTo>
                    <a:pt x="752" y="128"/>
                  </a:lnTo>
                  <a:lnTo>
                    <a:pt x="760" y="96"/>
                  </a:lnTo>
                  <a:lnTo>
                    <a:pt x="768" y="96"/>
                  </a:lnTo>
                  <a:lnTo>
                    <a:pt x="768" y="80"/>
                  </a:lnTo>
                  <a:lnTo>
                    <a:pt x="768" y="80"/>
                  </a:lnTo>
                  <a:lnTo>
                    <a:pt x="760" y="80"/>
                  </a:lnTo>
                  <a:lnTo>
                    <a:pt x="736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704" y="72"/>
                  </a:lnTo>
                  <a:lnTo>
                    <a:pt x="704" y="72"/>
                  </a:lnTo>
                  <a:lnTo>
                    <a:pt x="688" y="64"/>
                  </a:lnTo>
                  <a:lnTo>
                    <a:pt x="672" y="56"/>
                  </a:lnTo>
                  <a:lnTo>
                    <a:pt x="672" y="56"/>
                  </a:lnTo>
                  <a:lnTo>
                    <a:pt x="664" y="40"/>
                  </a:lnTo>
                  <a:lnTo>
                    <a:pt x="648" y="0"/>
                  </a:lnTo>
                  <a:lnTo>
                    <a:pt x="592" y="0"/>
                  </a:lnTo>
                  <a:lnTo>
                    <a:pt x="568" y="64"/>
                  </a:lnTo>
                  <a:lnTo>
                    <a:pt x="552" y="64"/>
                  </a:lnTo>
                  <a:lnTo>
                    <a:pt x="536" y="56"/>
                  </a:lnTo>
                  <a:lnTo>
                    <a:pt x="512" y="56"/>
                  </a:lnTo>
                  <a:lnTo>
                    <a:pt x="464" y="72"/>
                  </a:lnTo>
                  <a:lnTo>
                    <a:pt x="440" y="72"/>
                  </a:lnTo>
                  <a:lnTo>
                    <a:pt x="408" y="48"/>
                  </a:lnTo>
                  <a:lnTo>
                    <a:pt x="384" y="48"/>
                  </a:lnTo>
                  <a:lnTo>
                    <a:pt x="360" y="48"/>
                  </a:lnTo>
                  <a:lnTo>
                    <a:pt x="352" y="32"/>
                  </a:lnTo>
                  <a:lnTo>
                    <a:pt x="328" y="24"/>
                  </a:lnTo>
                  <a:lnTo>
                    <a:pt x="312" y="24"/>
                  </a:lnTo>
                  <a:lnTo>
                    <a:pt x="296" y="56"/>
                  </a:lnTo>
                  <a:lnTo>
                    <a:pt x="272" y="56"/>
                  </a:lnTo>
                  <a:lnTo>
                    <a:pt x="240" y="40"/>
                  </a:lnTo>
                  <a:lnTo>
                    <a:pt x="232" y="40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160" y="72"/>
                  </a:lnTo>
                  <a:lnTo>
                    <a:pt x="152" y="80"/>
                  </a:lnTo>
                  <a:lnTo>
                    <a:pt x="152" y="80"/>
                  </a:lnTo>
                  <a:lnTo>
                    <a:pt x="152" y="96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8" y="112"/>
                  </a:lnTo>
                  <a:lnTo>
                    <a:pt x="120" y="112"/>
                  </a:lnTo>
                  <a:lnTo>
                    <a:pt x="104" y="136"/>
                  </a:lnTo>
                  <a:lnTo>
                    <a:pt x="88" y="136"/>
                  </a:lnTo>
                  <a:lnTo>
                    <a:pt x="88" y="136"/>
                  </a:lnTo>
                  <a:lnTo>
                    <a:pt x="88" y="176"/>
                  </a:lnTo>
                  <a:lnTo>
                    <a:pt x="48" y="208"/>
                  </a:lnTo>
                  <a:lnTo>
                    <a:pt x="16" y="208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32" y="264"/>
                  </a:lnTo>
                  <a:lnTo>
                    <a:pt x="32" y="272"/>
                  </a:lnTo>
                  <a:lnTo>
                    <a:pt x="40" y="272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64" y="272"/>
                  </a:lnTo>
                  <a:lnTo>
                    <a:pt x="72" y="272"/>
                  </a:lnTo>
                  <a:lnTo>
                    <a:pt x="88" y="280"/>
                  </a:lnTo>
                  <a:lnTo>
                    <a:pt x="88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64" y="336"/>
                  </a:lnTo>
                  <a:lnTo>
                    <a:pt x="64" y="344"/>
                  </a:lnTo>
                  <a:lnTo>
                    <a:pt x="80" y="344"/>
                  </a:lnTo>
                  <a:lnTo>
                    <a:pt x="112" y="352"/>
                  </a:lnTo>
                  <a:lnTo>
                    <a:pt x="120" y="360"/>
                  </a:lnTo>
                  <a:lnTo>
                    <a:pt x="128" y="368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44" y="376"/>
                  </a:lnTo>
                  <a:lnTo>
                    <a:pt x="144" y="376"/>
                  </a:lnTo>
                  <a:lnTo>
                    <a:pt x="152" y="384"/>
                  </a:lnTo>
                  <a:lnTo>
                    <a:pt x="160" y="384"/>
                  </a:lnTo>
                  <a:lnTo>
                    <a:pt x="176" y="384"/>
                  </a:lnTo>
                  <a:lnTo>
                    <a:pt x="184" y="384"/>
                  </a:lnTo>
                  <a:lnTo>
                    <a:pt x="192" y="384"/>
                  </a:lnTo>
                  <a:lnTo>
                    <a:pt x="192" y="392"/>
                  </a:lnTo>
                  <a:lnTo>
                    <a:pt x="192" y="392"/>
                  </a:lnTo>
                  <a:lnTo>
                    <a:pt x="200" y="384"/>
                  </a:lnTo>
                  <a:lnTo>
                    <a:pt x="208" y="376"/>
                  </a:lnTo>
                  <a:lnTo>
                    <a:pt x="224" y="384"/>
                  </a:lnTo>
                  <a:lnTo>
                    <a:pt x="240" y="384"/>
                  </a:lnTo>
                  <a:lnTo>
                    <a:pt x="248" y="376"/>
                  </a:lnTo>
                  <a:lnTo>
                    <a:pt x="256" y="368"/>
                  </a:lnTo>
                  <a:lnTo>
                    <a:pt x="264" y="368"/>
                  </a:lnTo>
                  <a:lnTo>
                    <a:pt x="264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80" y="360"/>
                  </a:lnTo>
                  <a:lnTo>
                    <a:pt x="288" y="368"/>
                  </a:lnTo>
                  <a:lnTo>
                    <a:pt x="304" y="376"/>
                  </a:lnTo>
                  <a:lnTo>
                    <a:pt x="312" y="384"/>
                  </a:lnTo>
                  <a:lnTo>
                    <a:pt x="320" y="392"/>
                  </a:lnTo>
                  <a:lnTo>
                    <a:pt x="320" y="408"/>
                  </a:lnTo>
                  <a:lnTo>
                    <a:pt x="304" y="424"/>
                  </a:lnTo>
                  <a:lnTo>
                    <a:pt x="304" y="432"/>
                  </a:lnTo>
                  <a:lnTo>
                    <a:pt x="304" y="440"/>
                  </a:lnTo>
                  <a:lnTo>
                    <a:pt x="312" y="432"/>
                  </a:lnTo>
                  <a:lnTo>
                    <a:pt x="320" y="432"/>
                  </a:lnTo>
                  <a:lnTo>
                    <a:pt x="320" y="448"/>
                  </a:lnTo>
                  <a:lnTo>
                    <a:pt x="328" y="456"/>
                  </a:lnTo>
                  <a:lnTo>
                    <a:pt x="336" y="464"/>
                  </a:lnTo>
                  <a:lnTo>
                    <a:pt x="344" y="464"/>
                  </a:lnTo>
                  <a:lnTo>
                    <a:pt x="344" y="464"/>
                  </a:lnTo>
                  <a:lnTo>
                    <a:pt x="352" y="464"/>
                  </a:lnTo>
                  <a:lnTo>
                    <a:pt x="352" y="464"/>
                  </a:lnTo>
                  <a:lnTo>
                    <a:pt x="352" y="472"/>
                  </a:lnTo>
                  <a:lnTo>
                    <a:pt x="352" y="472"/>
                  </a:lnTo>
                  <a:lnTo>
                    <a:pt x="352" y="464"/>
                  </a:lnTo>
                  <a:lnTo>
                    <a:pt x="352" y="456"/>
                  </a:lnTo>
                  <a:lnTo>
                    <a:pt x="352" y="456"/>
                  </a:lnTo>
                  <a:lnTo>
                    <a:pt x="368" y="456"/>
                  </a:lnTo>
                  <a:lnTo>
                    <a:pt x="376" y="456"/>
                  </a:lnTo>
                  <a:lnTo>
                    <a:pt x="384" y="456"/>
                  </a:lnTo>
                  <a:lnTo>
                    <a:pt x="392" y="448"/>
                  </a:lnTo>
                  <a:lnTo>
                    <a:pt x="400" y="448"/>
                  </a:lnTo>
                  <a:lnTo>
                    <a:pt x="416" y="448"/>
                  </a:lnTo>
                  <a:lnTo>
                    <a:pt x="416" y="464"/>
                  </a:lnTo>
                  <a:lnTo>
                    <a:pt x="432" y="472"/>
                  </a:lnTo>
                  <a:lnTo>
                    <a:pt x="432" y="472"/>
                  </a:lnTo>
                  <a:lnTo>
                    <a:pt x="448" y="472"/>
                  </a:lnTo>
                  <a:lnTo>
                    <a:pt x="448" y="472"/>
                  </a:lnTo>
                  <a:lnTo>
                    <a:pt x="448" y="472"/>
                  </a:lnTo>
                  <a:lnTo>
                    <a:pt x="448" y="480"/>
                  </a:lnTo>
                  <a:lnTo>
                    <a:pt x="448" y="488"/>
                  </a:lnTo>
                  <a:lnTo>
                    <a:pt x="456" y="480"/>
                  </a:lnTo>
                  <a:lnTo>
                    <a:pt x="472" y="472"/>
                  </a:lnTo>
                  <a:lnTo>
                    <a:pt x="488" y="464"/>
                  </a:lnTo>
                  <a:lnTo>
                    <a:pt x="496" y="464"/>
                  </a:lnTo>
                  <a:lnTo>
                    <a:pt x="496" y="464"/>
                  </a:lnTo>
                  <a:lnTo>
                    <a:pt x="504" y="456"/>
                  </a:lnTo>
                  <a:lnTo>
                    <a:pt x="504" y="456"/>
                  </a:lnTo>
                  <a:lnTo>
                    <a:pt x="512" y="456"/>
                  </a:lnTo>
                  <a:lnTo>
                    <a:pt x="528" y="456"/>
                  </a:lnTo>
                  <a:lnTo>
                    <a:pt x="544" y="440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0" y="432"/>
                  </a:lnTo>
                  <a:lnTo>
                    <a:pt x="568" y="408"/>
                  </a:lnTo>
                  <a:lnTo>
                    <a:pt x="584" y="392"/>
                  </a:lnTo>
                  <a:lnTo>
                    <a:pt x="592" y="384"/>
                  </a:lnTo>
                  <a:lnTo>
                    <a:pt x="592" y="376"/>
                  </a:lnTo>
                  <a:lnTo>
                    <a:pt x="600" y="360"/>
                  </a:lnTo>
                  <a:lnTo>
                    <a:pt x="600" y="336"/>
                  </a:lnTo>
                  <a:lnTo>
                    <a:pt x="592" y="320"/>
                  </a:lnTo>
                  <a:lnTo>
                    <a:pt x="592" y="312"/>
                  </a:lnTo>
                  <a:lnTo>
                    <a:pt x="584" y="312"/>
                  </a:lnTo>
                  <a:lnTo>
                    <a:pt x="584" y="304"/>
                  </a:lnTo>
                  <a:lnTo>
                    <a:pt x="584" y="304"/>
                  </a:lnTo>
                  <a:lnTo>
                    <a:pt x="584" y="3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7" name="Freeform 10"/>
            <p:cNvSpPr>
              <a:spLocks/>
            </p:cNvSpPr>
            <p:nvPr/>
          </p:nvSpPr>
          <p:spPr bwMode="auto">
            <a:xfrm>
              <a:off x="2728909" y="3682946"/>
              <a:ext cx="927098" cy="1498577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64" y="48"/>
                </a:cxn>
                <a:cxn ang="0">
                  <a:pos x="120" y="8"/>
                </a:cxn>
                <a:cxn ang="0">
                  <a:pos x="128" y="16"/>
                </a:cxn>
                <a:cxn ang="0">
                  <a:pos x="128" y="32"/>
                </a:cxn>
                <a:cxn ang="0">
                  <a:pos x="144" y="16"/>
                </a:cxn>
                <a:cxn ang="0">
                  <a:pos x="168" y="16"/>
                </a:cxn>
                <a:cxn ang="0">
                  <a:pos x="192" y="32"/>
                </a:cxn>
                <a:cxn ang="0">
                  <a:pos x="240" y="24"/>
                </a:cxn>
                <a:cxn ang="0">
                  <a:pos x="256" y="48"/>
                </a:cxn>
                <a:cxn ang="0">
                  <a:pos x="288" y="72"/>
                </a:cxn>
                <a:cxn ang="0">
                  <a:pos x="344" y="88"/>
                </a:cxn>
                <a:cxn ang="0">
                  <a:pos x="376" y="104"/>
                </a:cxn>
                <a:cxn ang="0">
                  <a:pos x="400" y="144"/>
                </a:cxn>
                <a:cxn ang="0">
                  <a:pos x="392" y="184"/>
                </a:cxn>
                <a:cxn ang="0">
                  <a:pos x="416" y="168"/>
                </a:cxn>
                <a:cxn ang="0">
                  <a:pos x="464" y="192"/>
                </a:cxn>
                <a:cxn ang="0">
                  <a:pos x="496" y="192"/>
                </a:cxn>
                <a:cxn ang="0">
                  <a:pos x="552" y="224"/>
                </a:cxn>
                <a:cxn ang="0">
                  <a:pos x="584" y="264"/>
                </a:cxn>
                <a:cxn ang="0">
                  <a:pos x="528" y="368"/>
                </a:cxn>
                <a:cxn ang="0">
                  <a:pos x="504" y="432"/>
                </a:cxn>
                <a:cxn ang="0">
                  <a:pos x="464" y="456"/>
                </a:cxn>
                <a:cxn ang="0">
                  <a:pos x="416" y="504"/>
                </a:cxn>
                <a:cxn ang="0">
                  <a:pos x="376" y="568"/>
                </a:cxn>
                <a:cxn ang="0">
                  <a:pos x="320" y="616"/>
                </a:cxn>
                <a:cxn ang="0">
                  <a:pos x="304" y="624"/>
                </a:cxn>
                <a:cxn ang="0">
                  <a:pos x="296" y="672"/>
                </a:cxn>
                <a:cxn ang="0">
                  <a:pos x="240" y="680"/>
                </a:cxn>
                <a:cxn ang="0">
                  <a:pos x="240" y="712"/>
                </a:cxn>
                <a:cxn ang="0">
                  <a:pos x="216" y="728"/>
                </a:cxn>
                <a:cxn ang="0">
                  <a:pos x="208" y="728"/>
                </a:cxn>
                <a:cxn ang="0">
                  <a:pos x="208" y="768"/>
                </a:cxn>
                <a:cxn ang="0">
                  <a:pos x="184" y="824"/>
                </a:cxn>
                <a:cxn ang="0">
                  <a:pos x="160" y="880"/>
                </a:cxn>
                <a:cxn ang="0">
                  <a:pos x="208" y="928"/>
                </a:cxn>
                <a:cxn ang="0">
                  <a:pos x="168" y="944"/>
                </a:cxn>
                <a:cxn ang="0">
                  <a:pos x="128" y="920"/>
                </a:cxn>
                <a:cxn ang="0">
                  <a:pos x="112" y="912"/>
                </a:cxn>
                <a:cxn ang="0">
                  <a:pos x="96" y="888"/>
                </a:cxn>
                <a:cxn ang="0">
                  <a:pos x="88" y="864"/>
                </a:cxn>
                <a:cxn ang="0">
                  <a:pos x="88" y="792"/>
                </a:cxn>
                <a:cxn ang="0">
                  <a:pos x="104" y="784"/>
                </a:cxn>
                <a:cxn ang="0">
                  <a:pos x="112" y="720"/>
                </a:cxn>
                <a:cxn ang="0">
                  <a:pos x="104" y="688"/>
                </a:cxn>
                <a:cxn ang="0">
                  <a:pos x="112" y="632"/>
                </a:cxn>
                <a:cxn ang="0">
                  <a:pos x="128" y="560"/>
                </a:cxn>
                <a:cxn ang="0">
                  <a:pos x="136" y="496"/>
                </a:cxn>
                <a:cxn ang="0">
                  <a:pos x="144" y="408"/>
                </a:cxn>
                <a:cxn ang="0">
                  <a:pos x="64" y="344"/>
                </a:cxn>
                <a:cxn ang="0">
                  <a:pos x="40" y="280"/>
                </a:cxn>
                <a:cxn ang="0">
                  <a:pos x="0" y="216"/>
                </a:cxn>
                <a:cxn ang="0">
                  <a:pos x="16" y="192"/>
                </a:cxn>
                <a:cxn ang="0">
                  <a:pos x="16" y="152"/>
                </a:cxn>
                <a:cxn ang="0">
                  <a:pos x="56" y="112"/>
                </a:cxn>
              </a:cxnLst>
              <a:rect l="0" t="0" r="r" b="b"/>
              <a:pathLst>
                <a:path w="584" h="944">
                  <a:moveTo>
                    <a:pt x="48" y="104"/>
                  </a:moveTo>
                  <a:lnTo>
                    <a:pt x="48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72" y="40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0" y="48"/>
                  </a:lnTo>
                  <a:lnTo>
                    <a:pt x="136" y="48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28" y="32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76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2" y="32"/>
                  </a:lnTo>
                  <a:lnTo>
                    <a:pt x="216" y="32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32" y="24"/>
                  </a:lnTo>
                  <a:lnTo>
                    <a:pt x="232" y="32"/>
                  </a:lnTo>
                  <a:lnTo>
                    <a:pt x="240" y="32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80" y="64"/>
                  </a:lnTo>
                  <a:lnTo>
                    <a:pt x="288" y="72"/>
                  </a:lnTo>
                  <a:lnTo>
                    <a:pt x="296" y="72"/>
                  </a:lnTo>
                  <a:lnTo>
                    <a:pt x="296" y="72"/>
                  </a:lnTo>
                  <a:lnTo>
                    <a:pt x="296" y="80"/>
                  </a:lnTo>
                  <a:lnTo>
                    <a:pt x="320" y="88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52" y="88"/>
                  </a:lnTo>
                  <a:lnTo>
                    <a:pt x="352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76" y="104"/>
                  </a:lnTo>
                  <a:lnTo>
                    <a:pt x="384" y="112"/>
                  </a:lnTo>
                  <a:lnTo>
                    <a:pt x="384" y="112"/>
                  </a:lnTo>
                  <a:lnTo>
                    <a:pt x="384" y="112"/>
                  </a:lnTo>
                  <a:lnTo>
                    <a:pt x="392" y="128"/>
                  </a:lnTo>
                  <a:lnTo>
                    <a:pt x="392" y="136"/>
                  </a:lnTo>
                  <a:lnTo>
                    <a:pt x="400" y="144"/>
                  </a:lnTo>
                  <a:lnTo>
                    <a:pt x="400" y="144"/>
                  </a:lnTo>
                  <a:lnTo>
                    <a:pt x="392" y="152"/>
                  </a:lnTo>
                  <a:lnTo>
                    <a:pt x="376" y="160"/>
                  </a:lnTo>
                  <a:lnTo>
                    <a:pt x="376" y="168"/>
                  </a:lnTo>
                  <a:lnTo>
                    <a:pt x="392" y="176"/>
                  </a:lnTo>
                  <a:lnTo>
                    <a:pt x="392" y="184"/>
                  </a:lnTo>
                  <a:lnTo>
                    <a:pt x="392" y="184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08" y="184"/>
                  </a:lnTo>
                  <a:lnTo>
                    <a:pt x="416" y="168"/>
                  </a:lnTo>
                  <a:lnTo>
                    <a:pt x="424" y="168"/>
                  </a:lnTo>
                  <a:lnTo>
                    <a:pt x="432" y="168"/>
                  </a:lnTo>
                  <a:lnTo>
                    <a:pt x="440" y="168"/>
                  </a:lnTo>
                  <a:lnTo>
                    <a:pt x="464" y="184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64" y="192"/>
                  </a:lnTo>
                  <a:lnTo>
                    <a:pt x="472" y="192"/>
                  </a:lnTo>
                  <a:lnTo>
                    <a:pt x="480" y="192"/>
                  </a:lnTo>
                  <a:lnTo>
                    <a:pt x="496" y="192"/>
                  </a:lnTo>
                  <a:lnTo>
                    <a:pt x="496" y="192"/>
                  </a:lnTo>
                  <a:lnTo>
                    <a:pt x="512" y="192"/>
                  </a:lnTo>
                  <a:lnTo>
                    <a:pt x="520" y="192"/>
                  </a:lnTo>
                  <a:lnTo>
                    <a:pt x="528" y="200"/>
                  </a:lnTo>
                  <a:lnTo>
                    <a:pt x="536" y="208"/>
                  </a:lnTo>
                  <a:lnTo>
                    <a:pt x="552" y="224"/>
                  </a:lnTo>
                  <a:lnTo>
                    <a:pt x="560" y="224"/>
                  </a:lnTo>
                  <a:lnTo>
                    <a:pt x="568" y="224"/>
                  </a:lnTo>
                  <a:lnTo>
                    <a:pt x="568" y="224"/>
                  </a:lnTo>
                  <a:lnTo>
                    <a:pt x="576" y="224"/>
                  </a:lnTo>
                  <a:lnTo>
                    <a:pt x="584" y="224"/>
                  </a:lnTo>
                  <a:lnTo>
                    <a:pt x="584" y="264"/>
                  </a:lnTo>
                  <a:lnTo>
                    <a:pt x="568" y="288"/>
                  </a:lnTo>
                  <a:lnTo>
                    <a:pt x="552" y="304"/>
                  </a:lnTo>
                  <a:lnTo>
                    <a:pt x="536" y="320"/>
                  </a:lnTo>
                  <a:lnTo>
                    <a:pt x="528" y="328"/>
                  </a:lnTo>
                  <a:lnTo>
                    <a:pt x="536" y="344"/>
                  </a:lnTo>
                  <a:lnTo>
                    <a:pt x="528" y="368"/>
                  </a:lnTo>
                  <a:lnTo>
                    <a:pt x="528" y="376"/>
                  </a:lnTo>
                  <a:lnTo>
                    <a:pt x="528" y="376"/>
                  </a:lnTo>
                  <a:lnTo>
                    <a:pt x="520" y="384"/>
                  </a:lnTo>
                  <a:lnTo>
                    <a:pt x="520" y="400"/>
                  </a:lnTo>
                  <a:lnTo>
                    <a:pt x="520" y="408"/>
                  </a:lnTo>
                  <a:lnTo>
                    <a:pt x="504" y="432"/>
                  </a:lnTo>
                  <a:lnTo>
                    <a:pt x="504" y="432"/>
                  </a:lnTo>
                  <a:lnTo>
                    <a:pt x="504" y="440"/>
                  </a:lnTo>
                  <a:lnTo>
                    <a:pt x="504" y="440"/>
                  </a:lnTo>
                  <a:lnTo>
                    <a:pt x="496" y="448"/>
                  </a:lnTo>
                  <a:lnTo>
                    <a:pt x="472" y="448"/>
                  </a:lnTo>
                  <a:lnTo>
                    <a:pt x="464" y="456"/>
                  </a:lnTo>
                  <a:lnTo>
                    <a:pt x="456" y="464"/>
                  </a:lnTo>
                  <a:lnTo>
                    <a:pt x="432" y="464"/>
                  </a:lnTo>
                  <a:lnTo>
                    <a:pt x="424" y="480"/>
                  </a:lnTo>
                  <a:lnTo>
                    <a:pt x="416" y="488"/>
                  </a:lnTo>
                  <a:lnTo>
                    <a:pt x="416" y="496"/>
                  </a:lnTo>
                  <a:lnTo>
                    <a:pt x="416" y="504"/>
                  </a:lnTo>
                  <a:lnTo>
                    <a:pt x="416" y="520"/>
                  </a:lnTo>
                  <a:lnTo>
                    <a:pt x="416" y="520"/>
                  </a:lnTo>
                  <a:lnTo>
                    <a:pt x="400" y="528"/>
                  </a:lnTo>
                  <a:lnTo>
                    <a:pt x="392" y="544"/>
                  </a:lnTo>
                  <a:lnTo>
                    <a:pt x="392" y="552"/>
                  </a:lnTo>
                  <a:lnTo>
                    <a:pt x="376" y="568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0" y="600"/>
                  </a:lnTo>
                  <a:lnTo>
                    <a:pt x="344" y="616"/>
                  </a:lnTo>
                  <a:lnTo>
                    <a:pt x="328" y="616"/>
                  </a:lnTo>
                  <a:lnTo>
                    <a:pt x="320" y="616"/>
                  </a:lnTo>
                  <a:lnTo>
                    <a:pt x="304" y="608"/>
                  </a:lnTo>
                  <a:lnTo>
                    <a:pt x="288" y="608"/>
                  </a:lnTo>
                  <a:lnTo>
                    <a:pt x="288" y="616"/>
                  </a:lnTo>
                  <a:lnTo>
                    <a:pt x="296" y="616"/>
                  </a:lnTo>
                  <a:lnTo>
                    <a:pt x="296" y="616"/>
                  </a:lnTo>
                  <a:lnTo>
                    <a:pt x="304" y="624"/>
                  </a:lnTo>
                  <a:lnTo>
                    <a:pt x="304" y="640"/>
                  </a:lnTo>
                  <a:lnTo>
                    <a:pt x="312" y="640"/>
                  </a:lnTo>
                  <a:lnTo>
                    <a:pt x="312" y="640"/>
                  </a:lnTo>
                  <a:lnTo>
                    <a:pt x="312" y="648"/>
                  </a:lnTo>
                  <a:lnTo>
                    <a:pt x="304" y="656"/>
                  </a:lnTo>
                  <a:lnTo>
                    <a:pt x="296" y="672"/>
                  </a:lnTo>
                  <a:lnTo>
                    <a:pt x="272" y="672"/>
                  </a:lnTo>
                  <a:lnTo>
                    <a:pt x="272" y="672"/>
                  </a:lnTo>
                  <a:lnTo>
                    <a:pt x="264" y="672"/>
                  </a:lnTo>
                  <a:lnTo>
                    <a:pt x="256" y="672"/>
                  </a:lnTo>
                  <a:lnTo>
                    <a:pt x="248" y="672"/>
                  </a:lnTo>
                  <a:lnTo>
                    <a:pt x="240" y="680"/>
                  </a:lnTo>
                  <a:lnTo>
                    <a:pt x="240" y="688"/>
                  </a:lnTo>
                  <a:lnTo>
                    <a:pt x="240" y="696"/>
                  </a:lnTo>
                  <a:lnTo>
                    <a:pt x="240" y="696"/>
                  </a:lnTo>
                  <a:lnTo>
                    <a:pt x="240" y="704"/>
                  </a:lnTo>
                  <a:lnTo>
                    <a:pt x="240" y="704"/>
                  </a:lnTo>
                  <a:lnTo>
                    <a:pt x="240" y="712"/>
                  </a:lnTo>
                  <a:lnTo>
                    <a:pt x="224" y="712"/>
                  </a:lnTo>
                  <a:lnTo>
                    <a:pt x="216" y="704"/>
                  </a:lnTo>
                  <a:lnTo>
                    <a:pt x="208" y="704"/>
                  </a:lnTo>
                  <a:lnTo>
                    <a:pt x="208" y="712"/>
                  </a:lnTo>
                  <a:lnTo>
                    <a:pt x="216" y="728"/>
                  </a:lnTo>
                  <a:lnTo>
                    <a:pt x="216" y="728"/>
                  </a:lnTo>
                  <a:lnTo>
                    <a:pt x="224" y="728"/>
                  </a:lnTo>
                  <a:lnTo>
                    <a:pt x="224" y="728"/>
                  </a:lnTo>
                  <a:lnTo>
                    <a:pt x="224" y="736"/>
                  </a:lnTo>
                  <a:lnTo>
                    <a:pt x="216" y="728"/>
                  </a:lnTo>
                  <a:lnTo>
                    <a:pt x="208" y="728"/>
                  </a:lnTo>
                  <a:lnTo>
                    <a:pt x="208" y="728"/>
                  </a:lnTo>
                  <a:lnTo>
                    <a:pt x="208" y="736"/>
                  </a:lnTo>
                  <a:lnTo>
                    <a:pt x="216" y="736"/>
                  </a:lnTo>
                  <a:lnTo>
                    <a:pt x="216" y="736"/>
                  </a:lnTo>
                  <a:lnTo>
                    <a:pt x="208" y="744"/>
                  </a:lnTo>
                  <a:lnTo>
                    <a:pt x="208" y="760"/>
                  </a:lnTo>
                  <a:lnTo>
                    <a:pt x="208" y="768"/>
                  </a:lnTo>
                  <a:lnTo>
                    <a:pt x="192" y="768"/>
                  </a:lnTo>
                  <a:lnTo>
                    <a:pt x="176" y="776"/>
                  </a:lnTo>
                  <a:lnTo>
                    <a:pt x="176" y="792"/>
                  </a:lnTo>
                  <a:lnTo>
                    <a:pt x="200" y="800"/>
                  </a:lnTo>
                  <a:lnTo>
                    <a:pt x="200" y="816"/>
                  </a:lnTo>
                  <a:lnTo>
                    <a:pt x="184" y="824"/>
                  </a:lnTo>
                  <a:lnTo>
                    <a:pt x="184" y="832"/>
                  </a:lnTo>
                  <a:lnTo>
                    <a:pt x="184" y="832"/>
                  </a:lnTo>
                  <a:lnTo>
                    <a:pt x="184" y="840"/>
                  </a:lnTo>
                  <a:lnTo>
                    <a:pt x="168" y="848"/>
                  </a:lnTo>
                  <a:lnTo>
                    <a:pt x="160" y="856"/>
                  </a:lnTo>
                  <a:lnTo>
                    <a:pt x="160" y="880"/>
                  </a:lnTo>
                  <a:lnTo>
                    <a:pt x="168" y="880"/>
                  </a:lnTo>
                  <a:lnTo>
                    <a:pt x="176" y="912"/>
                  </a:lnTo>
                  <a:lnTo>
                    <a:pt x="184" y="920"/>
                  </a:lnTo>
                  <a:lnTo>
                    <a:pt x="200" y="928"/>
                  </a:lnTo>
                  <a:lnTo>
                    <a:pt x="208" y="928"/>
                  </a:lnTo>
                  <a:lnTo>
                    <a:pt x="208" y="928"/>
                  </a:lnTo>
                  <a:lnTo>
                    <a:pt x="200" y="928"/>
                  </a:lnTo>
                  <a:lnTo>
                    <a:pt x="184" y="936"/>
                  </a:lnTo>
                  <a:lnTo>
                    <a:pt x="184" y="944"/>
                  </a:lnTo>
                  <a:lnTo>
                    <a:pt x="176" y="944"/>
                  </a:lnTo>
                  <a:lnTo>
                    <a:pt x="176" y="944"/>
                  </a:lnTo>
                  <a:lnTo>
                    <a:pt x="168" y="944"/>
                  </a:lnTo>
                  <a:lnTo>
                    <a:pt x="160" y="944"/>
                  </a:lnTo>
                  <a:lnTo>
                    <a:pt x="152" y="944"/>
                  </a:lnTo>
                  <a:lnTo>
                    <a:pt x="152" y="928"/>
                  </a:lnTo>
                  <a:lnTo>
                    <a:pt x="144" y="928"/>
                  </a:lnTo>
                  <a:lnTo>
                    <a:pt x="128" y="920"/>
                  </a:lnTo>
                  <a:lnTo>
                    <a:pt x="128" y="920"/>
                  </a:lnTo>
                  <a:lnTo>
                    <a:pt x="128" y="920"/>
                  </a:lnTo>
                  <a:lnTo>
                    <a:pt x="120" y="920"/>
                  </a:lnTo>
                  <a:lnTo>
                    <a:pt x="120" y="920"/>
                  </a:lnTo>
                  <a:lnTo>
                    <a:pt x="120" y="912"/>
                  </a:lnTo>
                  <a:lnTo>
                    <a:pt x="120" y="912"/>
                  </a:lnTo>
                  <a:lnTo>
                    <a:pt x="112" y="912"/>
                  </a:lnTo>
                  <a:lnTo>
                    <a:pt x="96" y="904"/>
                  </a:lnTo>
                  <a:lnTo>
                    <a:pt x="96" y="896"/>
                  </a:lnTo>
                  <a:lnTo>
                    <a:pt x="88" y="896"/>
                  </a:lnTo>
                  <a:lnTo>
                    <a:pt x="88" y="896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8"/>
                  </a:lnTo>
                  <a:lnTo>
                    <a:pt x="96" y="880"/>
                  </a:lnTo>
                  <a:lnTo>
                    <a:pt x="96" y="872"/>
                  </a:lnTo>
                  <a:lnTo>
                    <a:pt x="88" y="864"/>
                  </a:lnTo>
                  <a:lnTo>
                    <a:pt x="88" y="864"/>
                  </a:lnTo>
                  <a:lnTo>
                    <a:pt x="88" y="856"/>
                  </a:lnTo>
                  <a:lnTo>
                    <a:pt x="88" y="848"/>
                  </a:lnTo>
                  <a:lnTo>
                    <a:pt x="80" y="824"/>
                  </a:lnTo>
                  <a:lnTo>
                    <a:pt x="80" y="816"/>
                  </a:lnTo>
                  <a:lnTo>
                    <a:pt x="88" y="808"/>
                  </a:lnTo>
                  <a:lnTo>
                    <a:pt x="88" y="792"/>
                  </a:lnTo>
                  <a:lnTo>
                    <a:pt x="88" y="792"/>
                  </a:lnTo>
                  <a:lnTo>
                    <a:pt x="88" y="784"/>
                  </a:lnTo>
                  <a:lnTo>
                    <a:pt x="88" y="776"/>
                  </a:lnTo>
                  <a:lnTo>
                    <a:pt x="96" y="776"/>
                  </a:lnTo>
                  <a:lnTo>
                    <a:pt x="96" y="784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12" y="720"/>
                  </a:lnTo>
                  <a:lnTo>
                    <a:pt x="104" y="720"/>
                  </a:lnTo>
                  <a:lnTo>
                    <a:pt x="96" y="720"/>
                  </a:lnTo>
                  <a:lnTo>
                    <a:pt x="104" y="696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88"/>
                  </a:lnTo>
                  <a:lnTo>
                    <a:pt x="104" y="680"/>
                  </a:lnTo>
                  <a:lnTo>
                    <a:pt x="104" y="680"/>
                  </a:lnTo>
                  <a:lnTo>
                    <a:pt x="104" y="680"/>
                  </a:lnTo>
                  <a:lnTo>
                    <a:pt x="104" y="656"/>
                  </a:lnTo>
                  <a:lnTo>
                    <a:pt x="112" y="648"/>
                  </a:lnTo>
                  <a:lnTo>
                    <a:pt x="112" y="632"/>
                  </a:lnTo>
                  <a:lnTo>
                    <a:pt x="120" y="624"/>
                  </a:lnTo>
                  <a:lnTo>
                    <a:pt x="120" y="624"/>
                  </a:lnTo>
                  <a:lnTo>
                    <a:pt x="120" y="624"/>
                  </a:lnTo>
                  <a:lnTo>
                    <a:pt x="120" y="608"/>
                  </a:lnTo>
                  <a:lnTo>
                    <a:pt x="128" y="592"/>
                  </a:lnTo>
                  <a:lnTo>
                    <a:pt x="128" y="560"/>
                  </a:lnTo>
                  <a:lnTo>
                    <a:pt x="128" y="560"/>
                  </a:lnTo>
                  <a:lnTo>
                    <a:pt x="128" y="544"/>
                  </a:lnTo>
                  <a:lnTo>
                    <a:pt x="128" y="528"/>
                  </a:lnTo>
                  <a:lnTo>
                    <a:pt x="136" y="504"/>
                  </a:lnTo>
                  <a:lnTo>
                    <a:pt x="136" y="496"/>
                  </a:lnTo>
                  <a:lnTo>
                    <a:pt x="136" y="496"/>
                  </a:lnTo>
                  <a:lnTo>
                    <a:pt x="144" y="480"/>
                  </a:lnTo>
                  <a:lnTo>
                    <a:pt x="144" y="456"/>
                  </a:lnTo>
                  <a:lnTo>
                    <a:pt x="144" y="456"/>
                  </a:lnTo>
                  <a:lnTo>
                    <a:pt x="144" y="440"/>
                  </a:lnTo>
                  <a:lnTo>
                    <a:pt x="144" y="424"/>
                  </a:lnTo>
                  <a:lnTo>
                    <a:pt x="144" y="408"/>
                  </a:lnTo>
                  <a:lnTo>
                    <a:pt x="136" y="384"/>
                  </a:lnTo>
                  <a:lnTo>
                    <a:pt x="112" y="376"/>
                  </a:lnTo>
                  <a:lnTo>
                    <a:pt x="104" y="368"/>
                  </a:lnTo>
                  <a:lnTo>
                    <a:pt x="88" y="360"/>
                  </a:lnTo>
                  <a:lnTo>
                    <a:pt x="72" y="352"/>
                  </a:lnTo>
                  <a:lnTo>
                    <a:pt x="64" y="344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64" y="328"/>
                  </a:lnTo>
                  <a:lnTo>
                    <a:pt x="56" y="320"/>
                  </a:lnTo>
                  <a:lnTo>
                    <a:pt x="48" y="304"/>
                  </a:lnTo>
                  <a:lnTo>
                    <a:pt x="40" y="280"/>
                  </a:lnTo>
                  <a:lnTo>
                    <a:pt x="24" y="264"/>
                  </a:lnTo>
                  <a:lnTo>
                    <a:pt x="24" y="256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16"/>
                  </a:lnTo>
                  <a:lnTo>
                    <a:pt x="8" y="208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8" y="176"/>
                  </a:lnTo>
                  <a:lnTo>
                    <a:pt x="16" y="160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44"/>
                  </a:lnTo>
                  <a:lnTo>
                    <a:pt x="40" y="128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8" name="Freeform 11"/>
            <p:cNvSpPr>
              <a:spLocks/>
            </p:cNvSpPr>
            <p:nvPr/>
          </p:nvSpPr>
          <p:spPr bwMode="auto">
            <a:xfrm>
              <a:off x="1878010" y="2857458"/>
              <a:ext cx="1142998" cy="571491"/>
            </a:xfrm>
            <a:custGeom>
              <a:avLst/>
              <a:gdLst/>
              <a:ahLst/>
              <a:cxnLst>
                <a:cxn ang="0">
                  <a:pos x="544" y="320"/>
                </a:cxn>
                <a:cxn ang="0">
                  <a:pos x="552" y="360"/>
                </a:cxn>
                <a:cxn ang="0">
                  <a:pos x="520" y="312"/>
                </a:cxn>
                <a:cxn ang="0">
                  <a:pos x="488" y="296"/>
                </a:cxn>
                <a:cxn ang="0">
                  <a:pos x="456" y="288"/>
                </a:cxn>
                <a:cxn ang="0">
                  <a:pos x="432" y="296"/>
                </a:cxn>
                <a:cxn ang="0">
                  <a:pos x="400" y="296"/>
                </a:cxn>
                <a:cxn ang="0">
                  <a:pos x="360" y="312"/>
                </a:cxn>
                <a:cxn ang="0">
                  <a:pos x="336" y="336"/>
                </a:cxn>
                <a:cxn ang="0">
                  <a:pos x="272" y="288"/>
                </a:cxn>
                <a:cxn ang="0">
                  <a:pos x="232" y="272"/>
                </a:cxn>
                <a:cxn ang="0">
                  <a:pos x="200" y="272"/>
                </a:cxn>
                <a:cxn ang="0">
                  <a:pos x="88" y="256"/>
                </a:cxn>
                <a:cxn ang="0">
                  <a:pos x="48" y="224"/>
                </a:cxn>
                <a:cxn ang="0">
                  <a:pos x="24" y="176"/>
                </a:cxn>
                <a:cxn ang="0">
                  <a:pos x="0" y="144"/>
                </a:cxn>
                <a:cxn ang="0">
                  <a:pos x="0" y="96"/>
                </a:cxn>
                <a:cxn ang="0">
                  <a:pos x="0" y="24"/>
                </a:cxn>
                <a:cxn ang="0">
                  <a:pos x="24" y="24"/>
                </a:cxn>
                <a:cxn ang="0">
                  <a:pos x="368" y="0"/>
                </a:cxn>
                <a:cxn ang="0">
                  <a:pos x="400" y="16"/>
                </a:cxn>
                <a:cxn ang="0">
                  <a:pos x="424" y="32"/>
                </a:cxn>
                <a:cxn ang="0">
                  <a:pos x="408" y="48"/>
                </a:cxn>
                <a:cxn ang="0">
                  <a:pos x="432" y="48"/>
                </a:cxn>
                <a:cxn ang="0">
                  <a:pos x="448" y="48"/>
                </a:cxn>
                <a:cxn ang="0">
                  <a:pos x="472" y="48"/>
                </a:cxn>
                <a:cxn ang="0">
                  <a:pos x="504" y="56"/>
                </a:cxn>
                <a:cxn ang="0">
                  <a:pos x="456" y="80"/>
                </a:cxn>
                <a:cxn ang="0">
                  <a:pos x="472" y="128"/>
                </a:cxn>
                <a:cxn ang="0">
                  <a:pos x="496" y="64"/>
                </a:cxn>
                <a:cxn ang="0">
                  <a:pos x="512" y="88"/>
                </a:cxn>
                <a:cxn ang="0">
                  <a:pos x="520" y="104"/>
                </a:cxn>
                <a:cxn ang="0">
                  <a:pos x="560" y="112"/>
                </a:cxn>
                <a:cxn ang="0">
                  <a:pos x="560" y="104"/>
                </a:cxn>
                <a:cxn ang="0">
                  <a:pos x="608" y="88"/>
                </a:cxn>
                <a:cxn ang="0">
                  <a:pos x="656" y="72"/>
                </a:cxn>
                <a:cxn ang="0">
                  <a:pos x="688" y="32"/>
                </a:cxn>
                <a:cxn ang="0">
                  <a:pos x="720" y="80"/>
                </a:cxn>
                <a:cxn ang="0">
                  <a:pos x="696" y="80"/>
                </a:cxn>
                <a:cxn ang="0">
                  <a:pos x="672" y="120"/>
                </a:cxn>
                <a:cxn ang="0">
                  <a:pos x="672" y="128"/>
                </a:cxn>
                <a:cxn ang="0">
                  <a:pos x="632" y="136"/>
                </a:cxn>
                <a:cxn ang="0">
                  <a:pos x="648" y="136"/>
                </a:cxn>
                <a:cxn ang="0">
                  <a:pos x="632" y="144"/>
                </a:cxn>
                <a:cxn ang="0">
                  <a:pos x="616" y="168"/>
                </a:cxn>
                <a:cxn ang="0">
                  <a:pos x="608" y="184"/>
                </a:cxn>
                <a:cxn ang="0">
                  <a:pos x="600" y="176"/>
                </a:cxn>
                <a:cxn ang="0">
                  <a:pos x="608" y="192"/>
                </a:cxn>
                <a:cxn ang="0">
                  <a:pos x="600" y="208"/>
                </a:cxn>
                <a:cxn ang="0">
                  <a:pos x="600" y="216"/>
                </a:cxn>
                <a:cxn ang="0">
                  <a:pos x="592" y="224"/>
                </a:cxn>
              </a:cxnLst>
              <a:rect l="0" t="0" r="r" b="b"/>
              <a:pathLst>
                <a:path w="720" h="360">
                  <a:moveTo>
                    <a:pt x="568" y="248"/>
                  </a:moveTo>
                  <a:lnTo>
                    <a:pt x="536" y="264"/>
                  </a:lnTo>
                  <a:lnTo>
                    <a:pt x="536" y="296"/>
                  </a:lnTo>
                  <a:lnTo>
                    <a:pt x="544" y="312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44" y="320"/>
                  </a:lnTo>
                  <a:lnTo>
                    <a:pt x="552" y="336"/>
                  </a:lnTo>
                  <a:lnTo>
                    <a:pt x="552" y="360"/>
                  </a:lnTo>
                  <a:lnTo>
                    <a:pt x="536" y="360"/>
                  </a:lnTo>
                  <a:lnTo>
                    <a:pt x="536" y="352"/>
                  </a:lnTo>
                  <a:lnTo>
                    <a:pt x="528" y="344"/>
                  </a:lnTo>
                  <a:lnTo>
                    <a:pt x="520" y="336"/>
                  </a:lnTo>
                  <a:lnTo>
                    <a:pt x="520" y="312"/>
                  </a:lnTo>
                  <a:lnTo>
                    <a:pt x="512" y="288"/>
                  </a:lnTo>
                  <a:lnTo>
                    <a:pt x="504" y="288"/>
                  </a:lnTo>
                  <a:lnTo>
                    <a:pt x="504" y="288"/>
                  </a:lnTo>
                  <a:lnTo>
                    <a:pt x="496" y="296"/>
                  </a:lnTo>
                  <a:lnTo>
                    <a:pt x="488" y="296"/>
                  </a:lnTo>
                  <a:lnTo>
                    <a:pt x="472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56" y="288"/>
                  </a:lnTo>
                  <a:lnTo>
                    <a:pt x="440" y="288"/>
                  </a:lnTo>
                  <a:lnTo>
                    <a:pt x="432" y="288"/>
                  </a:lnTo>
                  <a:lnTo>
                    <a:pt x="432" y="288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32" y="304"/>
                  </a:lnTo>
                  <a:lnTo>
                    <a:pt x="432" y="304"/>
                  </a:lnTo>
                  <a:lnTo>
                    <a:pt x="424" y="304"/>
                  </a:lnTo>
                  <a:lnTo>
                    <a:pt x="408" y="296"/>
                  </a:lnTo>
                  <a:lnTo>
                    <a:pt x="400" y="296"/>
                  </a:lnTo>
                  <a:lnTo>
                    <a:pt x="392" y="296"/>
                  </a:lnTo>
                  <a:lnTo>
                    <a:pt x="376" y="296"/>
                  </a:lnTo>
                  <a:lnTo>
                    <a:pt x="368" y="304"/>
                  </a:lnTo>
                  <a:lnTo>
                    <a:pt x="360" y="312"/>
                  </a:lnTo>
                  <a:lnTo>
                    <a:pt x="360" y="312"/>
                  </a:lnTo>
                  <a:lnTo>
                    <a:pt x="352" y="312"/>
                  </a:lnTo>
                  <a:lnTo>
                    <a:pt x="352" y="312"/>
                  </a:lnTo>
                  <a:lnTo>
                    <a:pt x="336" y="320"/>
                  </a:lnTo>
                  <a:lnTo>
                    <a:pt x="336" y="336"/>
                  </a:lnTo>
                  <a:lnTo>
                    <a:pt x="336" y="336"/>
                  </a:lnTo>
                  <a:lnTo>
                    <a:pt x="336" y="344"/>
                  </a:lnTo>
                  <a:lnTo>
                    <a:pt x="320" y="344"/>
                  </a:lnTo>
                  <a:lnTo>
                    <a:pt x="312" y="336"/>
                  </a:lnTo>
                  <a:lnTo>
                    <a:pt x="288" y="288"/>
                  </a:lnTo>
                  <a:lnTo>
                    <a:pt x="272" y="288"/>
                  </a:lnTo>
                  <a:lnTo>
                    <a:pt x="264" y="304"/>
                  </a:lnTo>
                  <a:lnTo>
                    <a:pt x="256" y="304"/>
                  </a:lnTo>
                  <a:lnTo>
                    <a:pt x="240" y="288"/>
                  </a:lnTo>
                  <a:lnTo>
                    <a:pt x="240" y="272"/>
                  </a:lnTo>
                  <a:lnTo>
                    <a:pt x="232" y="272"/>
                  </a:lnTo>
                  <a:lnTo>
                    <a:pt x="208" y="264"/>
                  </a:lnTo>
                  <a:lnTo>
                    <a:pt x="200" y="264"/>
                  </a:lnTo>
                  <a:lnTo>
                    <a:pt x="200" y="264"/>
                  </a:lnTo>
                  <a:lnTo>
                    <a:pt x="200" y="272"/>
                  </a:lnTo>
                  <a:lnTo>
                    <a:pt x="200" y="272"/>
                  </a:lnTo>
                  <a:lnTo>
                    <a:pt x="168" y="272"/>
                  </a:lnTo>
                  <a:lnTo>
                    <a:pt x="168" y="272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64" y="232"/>
                  </a:lnTo>
                  <a:lnTo>
                    <a:pt x="48" y="224"/>
                  </a:lnTo>
                  <a:lnTo>
                    <a:pt x="48" y="224"/>
                  </a:lnTo>
                  <a:lnTo>
                    <a:pt x="40" y="216"/>
                  </a:lnTo>
                  <a:lnTo>
                    <a:pt x="32" y="200"/>
                  </a:lnTo>
                  <a:lnTo>
                    <a:pt x="24" y="184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68" y="8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68" y="8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408" y="24"/>
                  </a:lnTo>
                  <a:lnTo>
                    <a:pt x="416" y="24"/>
                  </a:lnTo>
                  <a:lnTo>
                    <a:pt x="432" y="24"/>
                  </a:lnTo>
                  <a:lnTo>
                    <a:pt x="432" y="24"/>
                  </a:lnTo>
                  <a:lnTo>
                    <a:pt x="424" y="32"/>
                  </a:lnTo>
                  <a:lnTo>
                    <a:pt x="408" y="40"/>
                  </a:lnTo>
                  <a:lnTo>
                    <a:pt x="400" y="48"/>
                  </a:lnTo>
                  <a:lnTo>
                    <a:pt x="400" y="48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24" y="48"/>
                  </a:lnTo>
                  <a:lnTo>
                    <a:pt x="432" y="48"/>
                  </a:lnTo>
                  <a:lnTo>
                    <a:pt x="440" y="48"/>
                  </a:lnTo>
                  <a:lnTo>
                    <a:pt x="448" y="32"/>
                  </a:lnTo>
                  <a:lnTo>
                    <a:pt x="456" y="40"/>
                  </a:lnTo>
                  <a:lnTo>
                    <a:pt x="448" y="40"/>
                  </a:lnTo>
                  <a:lnTo>
                    <a:pt x="448" y="48"/>
                  </a:lnTo>
                  <a:lnTo>
                    <a:pt x="448" y="48"/>
                  </a:lnTo>
                  <a:lnTo>
                    <a:pt x="456" y="48"/>
                  </a:lnTo>
                  <a:lnTo>
                    <a:pt x="456" y="48"/>
                  </a:lnTo>
                  <a:lnTo>
                    <a:pt x="456" y="48"/>
                  </a:lnTo>
                  <a:lnTo>
                    <a:pt x="472" y="48"/>
                  </a:lnTo>
                  <a:lnTo>
                    <a:pt x="480" y="48"/>
                  </a:lnTo>
                  <a:lnTo>
                    <a:pt x="504" y="48"/>
                  </a:lnTo>
                  <a:lnTo>
                    <a:pt x="504" y="48"/>
                  </a:lnTo>
                  <a:lnTo>
                    <a:pt x="504" y="56"/>
                  </a:lnTo>
                  <a:lnTo>
                    <a:pt x="504" y="56"/>
                  </a:lnTo>
                  <a:lnTo>
                    <a:pt x="488" y="56"/>
                  </a:lnTo>
                  <a:lnTo>
                    <a:pt x="472" y="56"/>
                  </a:lnTo>
                  <a:lnTo>
                    <a:pt x="456" y="72"/>
                  </a:lnTo>
                  <a:lnTo>
                    <a:pt x="456" y="80"/>
                  </a:lnTo>
                  <a:lnTo>
                    <a:pt x="456" y="80"/>
                  </a:lnTo>
                  <a:lnTo>
                    <a:pt x="464" y="72"/>
                  </a:lnTo>
                  <a:lnTo>
                    <a:pt x="464" y="80"/>
                  </a:lnTo>
                  <a:lnTo>
                    <a:pt x="456" y="104"/>
                  </a:lnTo>
                  <a:lnTo>
                    <a:pt x="456" y="128"/>
                  </a:lnTo>
                  <a:lnTo>
                    <a:pt x="472" y="128"/>
                  </a:lnTo>
                  <a:lnTo>
                    <a:pt x="472" y="104"/>
                  </a:lnTo>
                  <a:lnTo>
                    <a:pt x="472" y="72"/>
                  </a:lnTo>
                  <a:lnTo>
                    <a:pt x="488" y="72"/>
                  </a:lnTo>
                  <a:lnTo>
                    <a:pt x="488" y="64"/>
                  </a:lnTo>
                  <a:lnTo>
                    <a:pt x="496" y="64"/>
                  </a:lnTo>
                  <a:lnTo>
                    <a:pt x="512" y="72"/>
                  </a:lnTo>
                  <a:lnTo>
                    <a:pt x="512" y="80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12" y="88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20" y="96"/>
                  </a:lnTo>
                  <a:lnTo>
                    <a:pt x="520" y="104"/>
                  </a:lnTo>
                  <a:lnTo>
                    <a:pt x="520" y="104"/>
                  </a:lnTo>
                  <a:lnTo>
                    <a:pt x="512" y="112"/>
                  </a:lnTo>
                  <a:lnTo>
                    <a:pt x="512" y="128"/>
                  </a:lnTo>
                  <a:lnTo>
                    <a:pt x="528" y="128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76" y="104"/>
                  </a:lnTo>
                  <a:lnTo>
                    <a:pt x="592" y="104"/>
                  </a:lnTo>
                  <a:lnTo>
                    <a:pt x="600" y="96"/>
                  </a:lnTo>
                  <a:lnTo>
                    <a:pt x="608" y="88"/>
                  </a:lnTo>
                  <a:lnTo>
                    <a:pt x="616" y="80"/>
                  </a:lnTo>
                  <a:lnTo>
                    <a:pt x="624" y="72"/>
                  </a:lnTo>
                  <a:lnTo>
                    <a:pt x="632" y="72"/>
                  </a:lnTo>
                  <a:lnTo>
                    <a:pt x="648" y="72"/>
                  </a:lnTo>
                  <a:lnTo>
                    <a:pt x="656" y="72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80" y="48"/>
                  </a:lnTo>
                  <a:lnTo>
                    <a:pt x="688" y="32"/>
                  </a:lnTo>
                  <a:lnTo>
                    <a:pt x="688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704" y="32"/>
                  </a:lnTo>
                  <a:lnTo>
                    <a:pt x="712" y="56"/>
                  </a:lnTo>
                  <a:lnTo>
                    <a:pt x="720" y="80"/>
                  </a:lnTo>
                  <a:lnTo>
                    <a:pt x="720" y="80"/>
                  </a:lnTo>
                  <a:lnTo>
                    <a:pt x="712" y="80"/>
                  </a:lnTo>
                  <a:lnTo>
                    <a:pt x="696" y="80"/>
                  </a:lnTo>
                  <a:lnTo>
                    <a:pt x="696" y="80"/>
                  </a:lnTo>
                  <a:lnTo>
                    <a:pt x="696" y="80"/>
                  </a:lnTo>
                  <a:lnTo>
                    <a:pt x="688" y="88"/>
                  </a:lnTo>
                  <a:lnTo>
                    <a:pt x="672" y="104"/>
                  </a:lnTo>
                  <a:lnTo>
                    <a:pt x="672" y="112"/>
                  </a:lnTo>
                  <a:lnTo>
                    <a:pt x="672" y="112"/>
                  </a:lnTo>
                  <a:lnTo>
                    <a:pt x="672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80" y="120"/>
                  </a:lnTo>
                  <a:lnTo>
                    <a:pt x="672" y="128"/>
                  </a:lnTo>
                  <a:lnTo>
                    <a:pt x="672" y="128"/>
                  </a:lnTo>
                  <a:lnTo>
                    <a:pt x="664" y="128"/>
                  </a:lnTo>
                  <a:lnTo>
                    <a:pt x="664" y="128"/>
                  </a:lnTo>
                  <a:lnTo>
                    <a:pt x="640" y="136"/>
                  </a:lnTo>
                  <a:lnTo>
                    <a:pt x="632" y="136"/>
                  </a:lnTo>
                  <a:lnTo>
                    <a:pt x="632" y="136"/>
                  </a:lnTo>
                  <a:lnTo>
                    <a:pt x="640" y="136"/>
                  </a:lnTo>
                  <a:lnTo>
                    <a:pt x="648" y="136"/>
                  </a:lnTo>
                  <a:lnTo>
                    <a:pt x="648" y="136"/>
                  </a:lnTo>
                  <a:lnTo>
                    <a:pt x="648" y="136"/>
                  </a:lnTo>
                  <a:lnTo>
                    <a:pt x="632" y="136"/>
                  </a:lnTo>
                  <a:lnTo>
                    <a:pt x="632" y="136"/>
                  </a:lnTo>
                  <a:lnTo>
                    <a:pt x="624" y="136"/>
                  </a:lnTo>
                  <a:lnTo>
                    <a:pt x="632" y="144"/>
                  </a:lnTo>
                  <a:lnTo>
                    <a:pt x="632" y="144"/>
                  </a:lnTo>
                  <a:lnTo>
                    <a:pt x="624" y="160"/>
                  </a:lnTo>
                  <a:lnTo>
                    <a:pt x="616" y="160"/>
                  </a:lnTo>
                  <a:lnTo>
                    <a:pt x="616" y="160"/>
                  </a:lnTo>
                  <a:lnTo>
                    <a:pt x="616" y="160"/>
                  </a:lnTo>
                  <a:lnTo>
                    <a:pt x="616" y="168"/>
                  </a:lnTo>
                  <a:lnTo>
                    <a:pt x="616" y="176"/>
                  </a:lnTo>
                  <a:lnTo>
                    <a:pt x="616" y="184"/>
                  </a:lnTo>
                  <a:lnTo>
                    <a:pt x="608" y="192"/>
                  </a:lnTo>
                  <a:lnTo>
                    <a:pt x="608" y="192"/>
                  </a:lnTo>
                  <a:lnTo>
                    <a:pt x="608" y="184"/>
                  </a:lnTo>
                  <a:lnTo>
                    <a:pt x="608" y="184"/>
                  </a:lnTo>
                  <a:lnTo>
                    <a:pt x="600" y="168"/>
                  </a:lnTo>
                  <a:lnTo>
                    <a:pt x="600" y="168"/>
                  </a:lnTo>
                  <a:lnTo>
                    <a:pt x="600" y="168"/>
                  </a:lnTo>
                  <a:lnTo>
                    <a:pt x="600" y="176"/>
                  </a:lnTo>
                  <a:lnTo>
                    <a:pt x="600" y="184"/>
                  </a:lnTo>
                  <a:lnTo>
                    <a:pt x="600" y="192"/>
                  </a:lnTo>
                  <a:lnTo>
                    <a:pt x="600" y="192"/>
                  </a:lnTo>
                  <a:lnTo>
                    <a:pt x="600" y="192"/>
                  </a:lnTo>
                  <a:lnTo>
                    <a:pt x="608" y="192"/>
                  </a:lnTo>
                  <a:lnTo>
                    <a:pt x="608" y="200"/>
                  </a:lnTo>
                  <a:lnTo>
                    <a:pt x="608" y="208"/>
                  </a:lnTo>
                  <a:lnTo>
                    <a:pt x="600" y="208"/>
                  </a:lnTo>
                  <a:lnTo>
                    <a:pt x="600" y="208"/>
                  </a:lnTo>
                  <a:lnTo>
                    <a:pt x="600" y="208"/>
                  </a:lnTo>
                  <a:lnTo>
                    <a:pt x="608" y="208"/>
                  </a:lnTo>
                  <a:lnTo>
                    <a:pt x="608" y="208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600" y="216"/>
                  </a:lnTo>
                  <a:lnTo>
                    <a:pt x="600" y="216"/>
                  </a:lnTo>
                  <a:lnTo>
                    <a:pt x="608" y="216"/>
                  </a:lnTo>
                  <a:lnTo>
                    <a:pt x="608" y="216"/>
                  </a:lnTo>
                  <a:lnTo>
                    <a:pt x="600" y="224"/>
                  </a:lnTo>
                  <a:lnTo>
                    <a:pt x="592" y="224"/>
                  </a:lnTo>
                  <a:lnTo>
                    <a:pt x="584" y="232"/>
                  </a:lnTo>
                  <a:lnTo>
                    <a:pt x="584" y="232"/>
                  </a:lnTo>
                  <a:lnTo>
                    <a:pt x="584" y="232"/>
                  </a:lnTo>
                  <a:lnTo>
                    <a:pt x="568" y="2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9" name="Freeform 12"/>
            <p:cNvSpPr>
              <a:spLocks/>
            </p:cNvSpPr>
            <p:nvPr/>
          </p:nvSpPr>
          <p:spPr bwMode="auto">
            <a:xfrm>
              <a:off x="1547810" y="2184368"/>
              <a:ext cx="1689098" cy="863587"/>
            </a:xfrm>
            <a:custGeom>
              <a:avLst/>
              <a:gdLst/>
              <a:ahLst/>
              <a:cxnLst>
                <a:cxn ang="0">
                  <a:pos x="952" y="488"/>
                </a:cxn>
                <a:cxn ang="0">
                  <a:pos x="968" y="504"/>
                </a:cxn>
                <a:cxn ang="0">
                  <a:pos x="952" y="448"/>
                </a:cxn>
                <a:cxn ang="0">
                  <a:pos x="936" y="432"/>
                </a:cxn>
                <a:cxn ang="0">
                  <a:pos x="936" y="416"/>
                </a:cxn>
                <a:cxn ang="0">
                  <a:pos x="1064" y="368"/>
                </a:cxn>
                <a:cxn ang="0">
                  <a:pos x="1056" y="344"/>
                </a:cxn>
                <a:cxn ang="0">
                  <a:pos x="1040" y="336"/>
                </a:cxn>
                <a:cxn ang="0">
                  <a:pos x="1000" y="312"/>
                </a:cxn>
                <a:cxn ang="0">
                  <a:pos x="976" y="272"/>
                </a:cxn>
                <a:cxn ang="0">
                  <a:pos x="952" y="232"/>
                </a:cxn>
                <a:cxn ang="0">
                  <a:pos x="888" y="224"/>
                </a:cxn>
                <a:cxn ang="0">
                  <a:pos x="800" y="192"/>
                </a:cxn>
                <a:cxn ang="0">
                  <a:pos x="792" y="240"/>
                </a:cxn>
                <a:cxn ang="0">
                  <a:pos x="800" y="296"/>
                </a:cxn>
                <a:cxn ang="0">
                  <a:pos x="768" y="384"/>
                </a:cxn>
                <a:cxn ang="0">
                  <a:pos x="720" y="328"/>
                </a:cxn>
                <a:cxn ang="0">
                  <a:pos x="608" y="296"/>
                </a:cxn>
                <a:cxn ang="0">
                  <a:pos x="600" y="192"/>
                </a:cxn>
                <a:cxn ang="0">
                  <a:pos x="616" y="168"/>
                </a:cxn>
                <a:cxn ang="0">
                  <a:pos x="664" y="152"/>
                </a:cxn>
                <a:cxn ang="0">
                  <a:pos x="632" y="128"/>
                </a:cxn>
                <a:cxn ang="0">
                  <a:pos x="680" y="112"/>
                </a:cxn>
                <a:cxn ang="0">
                  <a:pos x="720" y="112"/>
                </a:cxn>
                <a:cxn ang="0">
                  <a:pos x="728" y="72"/>
                </a:cxn>
                <a:cxn ang="0">
                  <a:pos x="720" y="48"/>
                </a:cxn>
                <a:cxn ang="0">
                  <a:pos x="680" y="80"/>
                </a:cxn>
                <a:cxn ang="0">
                  <a:pos x="640" y="56"/>
                </a:cxn>
                <a:cxn ang="0">
                  <a:pos x="624" y="48"/>
                </a:cxn>
                <a:cxn ang="0">
                  <a:pos x="568" y="0"/>
                </a:cxn>
                <a:cxn ang="0">
                  <a:pos x="552" y="24"/>
                </a:cxn>
                <a:cxn ang="0">
                  <a:pos x="592" y="64"/>
                </a:cxn>
                <a:cxn ang="0">
                  <a:pos x="560" y="80"/>
                </a:cxn>
                <a:cxn ang="0">
                  <a:pos x="472" y="88"/>
                </a:cxn>
                <a:cxn ang="0">
                  <a:pos x="432" y="72"/>
                </a:cxn>
                <a:cxn ang="0">
                  <a:pos x="408" y="104"/>
                </a:cxn>
                <a:cxn ang="0">
                  <a:pos x="336" y="88"/>
                </a:cxn>
                <a:cxn ang="0">
                  <a:pos x="296" y="64"/>
                </a:cxn>
                <a:cxn ang="0">
                  <a:pos x="200" y="40"/>
                </a:cxn>
                <a:cxn ang="0">
                  <a:pos x="136" y="40"/>
                </a:cxn>
                <a:cxn ang="0">
                  <a:pos x="56" y="56"/>
                </a:cxn>
                <a:cxn ang="0">
                  <a:pos x="8" y="48"/>
                </a:cxn>
                <a:cxn ang="0">
                  <a:pos x="32" y="248"/>
                </a:cxn>
                <a:cxn ang="0">
                  <a:pos x="96" y="272"/>
                </a:cxn>
                <a:cxn ang="0">
                  <a:pos x="136" y="344"/>
                </a:cxn>
                <a:cxn ang="0">
                  <a:pos x="152" y="376"/>
                </a:cxn>
                <a:cxn ang="0">
                  <a:pos x="200" y="416"/>
                </a:cxn>
                <a:cxn ang="0">
                  <a:pos x="576" y="432"/>
                </a:cxn>
                <a:cxn ang="0">
                  <a:pos x="648" y="448"/>
                </a:cxn>
                <a:cxn ang="0">
                  <a:pos x="672" y="440"/>
                </a:cxn>
                <a:cxn ang="0">
                  <a:pos x="736" y="480"/>
                </a:cxn>
                <a:cxn ang="0">
                  <a:pos x="744" y="496"/>
                </a:cxn>
                <a:cxn ang="0">
                  <a:pos x="760" y="536"/>
                </a:cxn>
                <a:cxn ang="0">
                  <a:pos x="776" y="520"/>
                </a:cxn>
                <a:cxn ang="0">
                  <a:pos x="872" y="488"/>
                </a:cxn>
                <a:cxn ang="0">
                  <a:pos x="920" y="464"/>
                </a:cxn>
              </a:cxnLst>
              <a:rect l="0" t="0" r="r" b="b"/>
              <a:pathLst>
                <a:path w="1064" h="544">
                  <a:moveTo>
                    <a:pt x="920" y="496"/>
                  </a:moveTo>
                  <a:lnTo>
                    <a:pt x="928" y="496"/>
                  </a:lnTo>
                  <a:lnTo>
                    <a:pt x="936" y="496"/>
                  </a:lnTo>
                  <a:lnTo>
                    <a:pt x="944" y="496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88"/>
                  </a:lnTo>
                  <a:lnTo>
                    <a:pt x="952" y="496"/>
                  </a:lnTo>
                  <a:lnTo>
                    <a:pt x="936" y="504"/>
                  </a:lnTo>
                  <a:lnTo>
                    <a:pt x="936" y="512"/>
                  </a:lnTo>
                  <a:lnTo>
                    <a:pt x="944" y="520"/>
                  </a:lnTo>
                  <a:lnTo>
                    <a:pt x="944" y="520"/>
                  </a:lnTo>
                  <a:lnTo>
                    <a:pt x="960" y="504"/>
                  </a:lnTo>
                  <a:lnTo>
                    <a:pt x="968" y="504"/>
                  </a:lnTo>
                  <a:lnTo>
                    <a:pt x="1000" y="488"/>
                  </a:lnTo>
                  <a:lnTo>
                    <a:pt x="1000" y="488"/>
                  </a:lnTo>
                  <a:lnTo>
                    <a:pt x="984" y="488"/>
                  </a:lnTo>
                  <a:lnTo>
                    <a:pt x="976" y="488"/>
                  </a:lnTo>
                  <a:lnTo>
                    <a:pt x="952" y="472"/>
                  </a:lnTo>
                  <a:lnTo>
                    <a:pt x="952" y="456"/>
                  </a:lnTo>
                  <a:lnTo>
                    <a:pt x="952" y="448"/>
                  </a:lnTo>
                  <a:lnTo>
                    <a:pt x="952" y="448"/>
                  </a:lnTo>
                  <a:lnTo>
                    <a:pt x="944" y="448"/>
                  </a:lnTo>
                  <a:lnTo>
                    <a:pt x="944" y="448"/>
                  </a:lnTo>
                  <a:lnTo>
                    <a:pt x="944" y="448"/>
                  </a:lnTo>
                  <a:lnTo>
                    <a:pt x="952" y="448"/>
                  </a:lnTo>
                  <a:lnTo>
                    <a:pt x="960" y="440"/>
                  </a:lnTo>
                  <a:lnTo>
                    <a:pt x="960" y="432"/>
                  </a:lnTo>
                  <a:lnTo>
                    <a:pt x="952" y="432"/>
                  </a:lnTo>
                  <a:lnTo>
                    <a:pt x="936" y="432"/>
                  </a:lnTo>
                  <a:lnTo>
                    <a:pt x="928" y="432"/>
                  </a:lnTo>
                  <a:lnTo>
                    <a:pt x="904" y="440"/>
                  </a:lnTo>
                  <a:lnTo>
                    <a:pt x="896" y="448"/>
                  </a:lnTo>
                  <a:lnTo>
                    <a:pt x="896" y="448"/>
                  </a:lnTo>
                  <a:lnTo>
                    <a:pt x="904" y="440"/>
                  </a:lnTo>
                  <a:lnTo>
                    <a:pt x="920" y="432"/>
                  </a:lnTo>
                  <a:lnTo>
                    <a:pt x="928" y="424"/>
                  </a:lnTo>
                  <a:lnTo>
                    <a:pt x="936" y="416"/>
                  </a:lnTo>
                  <a:lnTo>
                    <a:pt x="936" y="416"/>
                  </a:lnTo>
                  <a:lnTo>
                    <a:pt x="944" y="408"/>
                  </a:lnTo>
                  <a:lnTo>
                    <a:pt x="968" y="408"/>
                  </a:lnTo>
                  <a:lnTo>
                    <a:pt x="992" y="416"/>
                  </a:lnTo>
                  <a:lnTo>
                    <a:pt x="1016" y="416"/>
                  </a:lnTo>
                  <a:lnTo>
                    <a:pt x="1024" y="400"/>
                  </a:lnTo>
                  <a:lnTo>
                    <a:pt x="1064" y="384"/>
                  </a:lnTo>
                  <a:lnTo>
                    <a:pt x="1064" y="368"/>
                  </a:lnTo>
                  <a:lnTo>
                    <a:pt x="1064" y="360"/>
                  </a:lnTo>
                  <a:lnTo>
                    <a:pt x="1056" y="360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52"/>
                  </a:lnTo>
                  <a:lnTo>
                    <a:pt x="1056" y="344"/>
                  </a:lnTo>
                  <a:lnTo>
                    <a:pt x="1056" y="344"/>
                  </a:lnTo>
                  <a:lnTo>
                    <a:pt x="1048" y="352"/>
                  </a:lnTo>
                  <a:lnTo>
                    <a:pt x="1024" y="360"/>
                  </a:lnTo>
                  <a:lnTo>
                    <a:pt x="1016" y="360"/>
                  </a:lnTo>
                  <a:lnTo>
                    <a:pt x="1008" y="352"/>
                  </a:lnTo>
                  <a:lnTo>
                    <a:pt x="1008" y="352"/>
                  </a:lnTo>
                  <a:lnTo>
                    <a:pt x="1024" y="352"/>
                  </a:lnTo>
                  <a:lnTo>
                    <a:pt x="1040" y="344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40" y="336"/>
                  </a:lnTo>
                  <a:lnTo>
                    <a:pt x="1024" y="336"/>
                  </a:lnTo>
                  <a:lnTo>
                    <a:pt x="1008" y="328"/>
                  </a:lnTo>
                  <a:lnTo>
                    <a:pt x="1008" y="320"/>
                  </a:lnTo>
                  <a:lnTo>
                    <a:pt x="1008" y="312"/>
                  </a:lnTo>
                  <a:lnTo>
                    <a:pt x="1000" y="312"/>
                  </a:lnTo>
                  <a:lnTo>
                    <a:pt x="984" y="304"/>
                  </a:lnTo>
                  <a:lnTo>
                    <a:pt x="984" y="304"/>
                  </a:lnTo>
                  <a:lnTo>
                    <a:pt x="992" y="296"/>
                  </a:lnTo>
                  <a:lnTo>
                    <a:pt x="992" y="288"/>
                  </a:lnTo>
                  <a:lnTo>
                    <a:pt x="992" y="288"/>
                  </a:lnTo>
                  <a:lnTo>
                    <a:pt x="992" y="288"/>
                  </a:lnTo>
                  <a:lnTo>
                    <a:pt x="984" y="280"/>
                  </a:lnTo>
                  <a:lnTo>
                    <a:pt x="976" y="272"/>
                  </a:lnTo>
                  <a:lnTo>
                    <a:pt x="976" y="272"/>
                  </a:lnTo>
                  <a:lnTo>
                    <a:pt x="976" y="264"/>
                  </a:lnTo>
                  <a:lnTo>
                    <a:pt x="976" y="264"/>
                  </a:lnTo>
                  <a:lnTo>
                    <a:pt x="976" y="256"/>
                  </a:lnTo>
                  <a:lnTo>
                    <a:pt x="960" y="248"/>
                  </a:lnTo>
                  <a:lnTo>
                    <a:pt x="960" y="240"/>
                  </a:lnTo>
                  <a:lnTo>
                    <a:pt x="952" y="232"/>
                  </a:lnTo>
                  <a:lnTo>
                    <a:pt x="952" y="232"/>
                  </a:lnTo>
                  <a:lnTo>
                    <a:pt x="944" y="248"/>
                  </a:lnTo>
                  <a:lnTo>
                    <a:pt x="944" y="256"/>
                  </a:lnTo>
                  <a:lnTo>
                    <a:pt x="928" y="272"/>
                  </a:lnTo>
                  <a:lnTo>
                    <a:pt x="912" y="272"/>
                  </a:lnTo>
                  <a:lnTo>
                    <a:pt x="904" y="264"/>
                  </a:lnTo>
                  <a:lnTo>
                    <a:pt x="896" y="264"/>
                  </a:lnTo>
                  <a:lnTo>
                    <a:pt x="896" y="240"/>
                  </a:lnTo>
                  <a:lnTo>
                    <a:pt x="888" y="224"/>
                  </a:lnTo>
                  <a:lnTo>
                    <a:pt x="864" y="216"/>
                  </a:lnTo>
                  <a:lnTo>
                    <a:pt x="864" y="208"/>
                  </a:lnTo>
                  <a:lnTo>
                    <a:pt x="864" y="208"/>
                  </a:lnTo>
                  <a:lnTo>
                    <a:pt x="864" y="208"/>
                  </a:lnTo>
                  <a:lnTo>
                    <a:pt x="848" y="192"/>
                  </a:lnTo>
                  <a:lnTo>
                    <a:pt x="832" y="200"/>
                  </a:lnTo>
                  <a:lnTo>
                    <a:pt x="816" y="200"/>
                  </a:lnTo>
                  <a:lnTo>
                    <a:pt x="800" y="192"/>
                  </a:lnTo>
                  <a:lnTo>
                    <a:pt x="784" y="192"/>
                  </a:lnTo>
                  <a:lnTo>
                    <a:pt x="784" y="200"/>
                  </a:lnTo>
                  <a:lnTo>
                    <a:pt x="784" y="200"/>
                  </a:lnTo>
                  <a:lnTo>
                    <a:pt x="784" y="208"/>
                  </a:lnTo>
                  <a:lnTo>
                    <a:pt x="784" y="216"/>
                  </a:lnTo>
                  <a:lnTo>
                    <a:pt x="784" y="224"/>
                  </a:lnTo>
                  <a:lnTo>
                    <a:pt x="784" y="224"/>
                  </a:lnTo>
                  <a:lnTo>
                    <a:pt x="792" y="240"/>
                  </a:lnTo>
                  <a:lnTo>
                    <a:pt x="792" y="240"/>
                  </a:lnTo>
                  <a:lnTo>
                    <a:pt x="792" y="240"/>
                  </a:lnTo>
                  <a:lnTo>
                    <a:pt x="792" y="248"/>
                  </a:lnTo>
                  <a:lnTo>
                    <a:pt x="784" y="256"/>
                  </a:lnTo>
                  <a:lnTo>
                    <a:pt x="776" y="264"/>
                  </a:lnTo>
                  <a:lnTo>
                    <a:pt x="776" y="264"/>
                  </a:lnTo>
                  <a:lnTo>
                    <a:pt x="784" y="272"/>
                  </a:lnTo>
                  <a:lnTo>
                    <a:pt x="800" y="296"/>
                  </a:lnTo>
                  <a:lnTo>
                    <a:pt x="800" y="320"/>
                  </a:lnTo>
                  <a:lnTo>
                    <a:pt x="768" y="336"/>
                  </a:lnTo>
                  <a:lnTo>
                    <a:pt x="768" y="344"/>
                  </a:lnTo>
                  <a:lnTo>
                    <a:pt x="768" y="344"/>
                  </a:lnTo>
                  <a:lnTo>
                    <a:pt x="776" y="344"/>
                  </a:lnTo>
                  <a:lnTo>
                    <a:pt x="776" y="376"/>
                  </a:lnTo>
                  <a:lnTo>
                    <a:pt x="776" y="384"/>
                  </a:lnTo>
                  <a:lnTo>
                    <a:pt x="768" y="384"/>
                  </a:lnTo>
                  <a:lnTo>
                    <a:pt x="768" y="400"/>
                  </a:lnTo>
                  <a:lnTo>
                    <a:pt x="760" y="400"/>
                  </a:lnTo>
                  <a:lnTo>
                    <a:pt x="744" y="384"/>
                  </a:lnTo>
                  <a:lnTo>
                    <a:pt x="736" y="368"/>
                  </a:lnTo>
                  <a:lnTo>
                    <a:pt x="736" y="360"/>
                  </a:lnTo>
                  <a:lnTo>
                    <a:pt x="736" y="352"/>
                  </a:lnTo>
                  <a:lnTo>
                    <a:pt x="736" y="336"/>
                  </a:lnTo>
                  <a:lnTo>
                    <a:pt x="720" y="328"/>
                  </a:lnTo>
                  <a:lnTo>
                    <a:pt x="720" y="328"/>
                  </a:lnTo>
                  <a:lnTo>
                    <a:pt x="696" y="328"/>
                  </a:lnTo>
                  <a:lnTo>
                    <a:pt x="696" y="328"/>
                  </a:lnTo>
                  <a:lnTo>
                    <a:pt x="680" y="320"/>
                  </a:lnTo>
                  <a:lnTo>
                    <a:pt x="664" y="312"/>
                  </a:lnTo>
                  <a:lnTo>
                    <a:pt x="632" y="296"/>
                  </a:lnTo>
                  <a:lnTo>
                    <a:pt x="616" y="296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92" y="264"/>
                  </a:lnTo>
                  <a:lnTo>
                    <a:pt x="584" y="264"/>
                  </a:lnTo>
                  <a:lnTo>
                    <a:pt x="576" y="264"/>
                  </a:lnTo>
                  <a:lnTo>
                    <a:pt x="576" y="256"/>
                  </a:lnTo>
                  <a:lnTo>
                    <a:pt x="576" y="224"/>
                  </a:lnTo>
                  <a:lnTo>
                    <a:pt x="592" y="208"/>
                  </a:lnTo>
                  <a:lnTo>
                    <a:pt x="600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24" y="176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08" y="168"/>
                  </a:lnTo>
                  <a:lnTo>
                    <a:pt x="616" y="168"/>
                  </a:lnTo>
                  <a:lnTo>
                    <a:pt x="632" y="176"/>
                  </a:lnTo>
                  <a:lnTo>
                    <a:pt x="632" y="176"/>
                  </a:lnTo>
                  <a:lnTo>
                    <a:pt x="640" y="176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8" y="160"/>
                  </a:lnTo>
                  <a:lnTo>
                    <a:pt x="656" y="160"/>
                  </a:lnTo>
                  <a:lnTo>
                    <a:pt x="664" y="152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72" y="144"/>
                  </a:lnTo>
                  <a:lnTo>
                    <a:pt x="664" y="136"/>
                  </a:lnTo>
                  <a:lnTo>
                    <a:pt x="640" y="136"/>
                  </a:lnTo>
                  <a:lnTo>
                    <a:pt x="632" y="128"/>
                  </a:lnTo>
                  <a:lnTo>
                    <a:pt x="632" y="128"/>
                  </a:lnTo>
                  <a:lnTo>
                    <a:pt x="640" y="128"/>
                  </a:lnTo>
                  <a:lnTo>
                    <a:pt x="648" y="128"/>
                  </a:lnTo>
                  <a:lnTo>
                    <a:pt x="656" y="136"/>
                  </a:lnTo>
                  <a:lnTo>
                    <a:pt x="672" y="136"/>
                  </a:lnTo>
                  <a:lnTo>
                    <a:pt x="680" y="128"/>
                  </a:lnTo>
                  <a:lnTo>
                    <a:pt x="680" y="120"/>
                  </a:lnTo>
                  <a:lnTo>
                    <a:pt x="680" y="112"/>
                  </a:lnTo>
                  <a:lnTo>
                    <a:pt x="680" y="112"/>
                  </a:lnTo>
                  <a:lnTo>
                    <a:pt x="680" y="112"/>
                  </a:lnTo>
                  <a:lnTo>
                    <a:pt x="688" y="112"/>
                  </a:lnTo>
                  <a:lnTo>
                    <a:pt x="696" y="120"/>
                  </a:lnTo>
                  <a:lnTo>
                    <a:pt x="704" y="120"/>
                  </a:lnTo>
                  <a:lnTo>
                    <a:pt x="712" y="120"/>
                  </a:lnTo>
                  <a:lnTo>
                    <a:pt x="712" y="112"/>
                  </a:lnTo>
                  <a:lnTo>
                    <a:pt x="712" y="112"/>
                  </a:lnTo>
                  <a:lnTo>
                    <a:pt x="720" y="112"/>
                  </a:lnTo>
                  <a:lnTo>
                    <a:pt x="720" y="112"/>
                  </a:lnTo>
                  <a:lnTo>
                    <a:pt x="720" y="112"/>
                  </a:lnTo>
                  <a:lnTo>
                    <a:pt x="728" y="112"/>
                  </a:lnTo>
                  <a:lnTo>
                    <a:pt x="744" y="96"/>
                  </a:lnTo>
                  <a:lnTo>
                    <a:pt x="744" y="96"/>
                  </a:lnTo>
                  <a:lnTo>
                    <a:pt x="736" y="88"/>
                  </a:lnTo>
                  <a:lnTo>
                    <a:pt x="736" y="80"/>
                  </a:lnTo>
                  <a:lnTo>
                    <a:pt x="728" y="72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64"/>
                  </a:lnTo>
                  <a:lnTo>
                    <a:pt x="744" y="56"/>
                  </a:lnTo>
                  <a:lnTo>
                    <a:pt x="744" y="56"/>
                  </a:lnTo>
                  <a:lnTo>
                    <a:pt x="736" y="56"/>
                  </a:lnTo>
                  <a:lnTo>
                    <a:pt x="720" y="48"/>
                  </a:lnTo>
                  <a:lnTo>
                    <a:pt x="704" y="40"/>
                  </a:lnTo>
                  <a:lnTo>
                    <a:pt x="688" y="40"/>
                  </a:lnTo>
                  <a:lnTo>
                    <a:pt x="688" y="48"/>
                  </a:lnTo>
                  <a:lnTo>
                    <a:pt x="688" y="48"/>
                  </a:lnTo>
                  <a:lnTo>
                    <a:pt x="696" y="56"/>
                  </a:lnTo>
                  <a:lnTo>
                    <a:pt x="696" y="64"/>
                  </a:lnTo>
                  <a:lnTo>
                    <a:pt x="688" y="72"/>
                  </a:lnTo>
                  <a:lnTo>
                    <a:pt x="680" y="80"/>
                  </a:lnTo>
                  <a:lnTo>
                    <a:pt x="672" y="96"/>
                  </a:lnTo>
                  <a:lnTo>
                    <a:pt x="664" y="96"/>
                  </a:lnTo>
                  <a:lnTo>
                    <a:pt x="656" y="88"/>
                  </a:lnTo>
                  <a:lnTo>
                    <a:pt x="656" y="80"/>
                  </a:lnTo>
                  <a:lnTo>
                    <a:pt x="664" y="72"/>
                  </a:lnTo>
                  <a:lnTo>
                    <a:pt x="664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72"/>
                  </a:lnTo>
                  <a:lnTo>
                    <a:pt x="632" y="72"/>
                  </a:lnTo>
                  <a:lnTo>
                    <a:pt x="632" y="72"/>
                  </a:lnTo>
                  <a:lnTo>
                    <a:pt x="632" y="64"/>
                  </a:lnTo>
                  <a:lnTo>
                    <a:pt x="616" y="56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24" y="48"/>
                  </a:lnTo>
                  <a:lnTo>
                    <a:pt x="608" y="48"/>
                  </a:lnTo>
                  <a:lnTo>
                    <a:pt x="600" y="48"/>
                  </a:lnTo>
                  <a:lnTo>
                    <a:pt x="600" y="48"/>
                  </a:lnTo>
                  <a:lnTo>
                    <a:pt x="608" y="40"/>
                  </a:lnTo>
                  <a:lnTo>
                    <a:pt x="608" y="32"/>
                  </a:lnTo>
                  <a:lnTo>
                    <a:pt x="600" y="24"/>
                  </a:lnTo>
                  <a:lnTo>
                    <a:pt x="600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0" y="8"/>
                  </a:lnTo>
                  <a:lnTo>
                    <a:pt x="552" y="8"/>
                  </a:lnTo>
                  <a:lnTo>
                    <a:pt x="560" y="16"/>
                  </a:lnTo>
                  <a:lnTo>
                    <a:pt x="552" y="24"/>
                  </a:lnTo>
                  <a:lnTo>
                    <a:pt x="552" y="40"/>
                  </a:lnTo>
                  <a:lnTo>
                    <a:pt x="584" y="48"/>
                  </a:lnTo>
                  <a:lnTo>
                    <a:pt x="584" y="56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92" y="64"/>
                  </a:lnTo>
                  <a:lnTo>
                    <a:pt x="592" y="64"/>
                  </a:lnTo>
                  <a:lnTo>
                    <a:pt x="592" y="64"/>
                  </a:lnTo>
                  <a:lnTo>
                    <a:pt x="592" y="72"/>
                  </a:lnTo>
                  <a:lnTo>
                    <a:pt x="568" y="80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60" y="96"/>
                  </a:lnTo>
                  <a:lnTo>
                    <a:pt x="560" y="96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60" y="80"/>
                  </a:lnTo>
                  <a:lnTo>
                    <a:pt x="552" y="72"/>
                  </a:lnTo>
                  <a:lnTo>
                    <a:pt x="528" y="72"/>
                  </a:lnTo>
                  <a:lnTo>
                    <a:pt x="528" y="88"/>
                  </a:lnTo>
                  <a:lnTo>
                    <a:pt x="528" y="88"/>
                  </a:lnTo>
                  <a:lnTo>
                    <a:pt x="520" y="88"/>
                  </a:lnTo>
                  <a:lnTo>
                    <a:pt x="504" y="88"/>
                  </a:lnTo>
                  <a:lnTo>
                    <a:pt x="472" y="88"/>
                  </a:lnTo>
                  <a:lnTo>
                    <a:pt x="440" y="72"/>
                  </a:lnTo>
                  <a:lnTo>
                    <a:pt x="432" y="64"/>
                  </a:lnTo>
                  <a:lnTo>
                    <a:pt x="432" y="64"/>
                  </a:lnTo>
                  <a:lnTo>
                    <a:pt x="424" y="64"/>
                  </a:lnTo>
                  <a:lnTo>
                    <a:pt x="400" y="64"/>
                  </a:lnTo>
                  <a:lnTo>
                    <a:pt x="400" y="80"/>
                  </a:lnTo>
                  <a:lnTo>
                    <a:pt x="416" y="80"/>
                  </a:lnTo>
                  <a:lnTo>
                    <a:pt x="432" y="72"/>
                  </a:lnTo>
                  <a:lnTo>
                    <a:pt x="432" y="72"/>
                  </a:lnTo>
                  <a:lnTo>
                    <a:pt x="432" y="72"/>
                  </a:lnTo>
                  <a:lnTo>
                    <a:pt x="432" y="80"/>
                  </a:lnTo>
                  <a:lnTo>
                    <a:pt x="408" y="80"/>
                  </a:lnTo>
                  <a:lnTo>
                    <a:pt x="408" y="96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0" y="88"/>
                  </a:lnTo>
                  <a:lnTo>
                    <a:pt x="392" y="88"/>
                  </a:lnTo>
                  <a:lnTo>
                    <a:pt x="384" y="80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88"/>
                  </a:lnTo>
                  <a:lnTo>
                    <a:pt x="320" y="88"/>
                  </a:lnTo>
                  <a:lnTo>
                    <a:pt x="320" y="80"/>
                  </a:lnTo>
                  <a:lnTo>
                    <a:pt x="328" y="80"/>
                  </a:lnTo>
                  <a:lnTo>
                    <a:pt x="320" y="64"/>
                  </a:lnTo>
                  <a:lnTo>
                    <a:pt x="312" y="64"/>
                  </a:lnTo>
                  <a:lnTo>
                    <a:pt x="296" y="64"/>
                  </a:lnTo>
                  <a:lnTo>
                    <a:pt x="296" y="64"/>
                  </a:lnTo>
                  <a:lnTo>
                    <a:pt x="280" y="64"/>
                  </a:lnTo>
                  <a:lnTo>
                    <a:pt x="240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8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2" y="48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32"/>
                  </a:lnTo>
                  <a:lnTo>
                    <a:pt x="152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0" y="56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232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32" y="248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56" y="248"/>
                  </a:lnTo>
                  <a:lnTo>
                    <a:pt x="64" y="248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80" y="256"/>
                  </a:lnTo>
                  <a:lnTo>
                    <a:pt x="96" y="272"/>
                  </a:lnTo>
                  <a:lnTo>
                    <a:pt x="104" y="288"/>
                  </a:lnTo>
                  <a:lnTo>
                    <a:pt x="104" y="296"/>
                  </a:lnTo>
                  <a:lnTo>
                    <a:pt x="112" y="304"/>
                  </a:lnTo>
                  <a:lnTo>
                    <a:pt x="120" y="304"/>
                  </a:lnTo>
                  <a:lnTo>
                    <a:pt x="136" y="320"/>
                  </a:lnTo>
                  <a:lnTo>
                    <a:pt x="128" y="328"/>
                  </a:lnTo>
                  <a:lnTo>
                    <a:pt x="136" y="336"/>
                  </a:lnTo>
                  <a:lnTo>
                    <a:pt x="136" y="344"/>
                  </a:lnTo>
                  <a:lnTo>
                    <a:pt x="136" y="352"/>
                  </a:lnTo>
                  <a:lnTo>
                    <a:pt x="128" y="360"/>
                  </a:lnTo>
                  <a:lnTo>
                    <a:pt x="144" y="360"/>
                  </a:lnTo>
                  <a:lnTo>
                    <a:pt x="144" y="360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52" y="376"/>
                  </a:lnTo>
                  <a:lnTo>
                    <a:pt x="152" y="376"/>
                  </a:lnTo>
                  <a:lnTo>
                    <a:pt x="160" y="384"/>
                  </a:lnTo>
                  <a:lnTo>
                    <a:pt x="160" y="384"/>
                  </a:lnTo>
                  <a:lnTo>
                    <a:pt x="168" y="400"/>
                  </a:lnTo>
                  <a:lnTo>
                    <a:pt x="168" y="408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200" y="416"/>
                  </a:lnTo>
                  <a:lnTo>
                    <a:pt x="200" y="424"/>
                  </a:lnTo>
                  <a:lnTo>
                    <a:pt x="216" y="432"/>
                  </a:lnTo>
                  <a:lnTo>
                    <a:pt x="216" y="432"/>
                  </a:lnTo>
                  <a:lnTo>
                    <a:pt x="224" y="432"/>
                  </a:lnTo>
                  <a:lnTo>
                    <a:pt x="576" y="432"/>
                  </a:lnTo>
                  <a:lnTo>
                    <a:pt x="576" y="424"/>
                  </a:lnTo>
                  <a:lnTo>
                    <a:pt x="576" y="424"/>
                  </a:lnTo>
                  <a:lnTo>
                    <a:pt x="576" y="432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6" y="448"/>
                  </a:lnTo>
                  <a:lnTo>
                    <a:pt x="624" y="448"/>
                  </a:lnTo>
                  <a:lnTo>
                    <a:pt x="648" y="448"/>
                  </a:lnTo>
                  <a:lnTo>
                    <a:pt x="648" y="448"/>
                  </a:lnTo>
                  <a:lnTo>
                    <a:pt x="656" y="448"/>
                  </a:lnTo>
                  <a:lnTo>
                    <a:pt x="656" y="440"/>
                  </a:lnTo>
                  <a:lnTo>
                    <a:pt x="664" y="440"/>
                  </a:lnTo>
                  <a:lnTo>
                    <a:pt x="672" y="440"/>
                  </a:lnTo>
                  <a:lnTo>
                    <a:pt x="672" y="448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72" y="440"/>
                  </a:lnTo>
                  <a:lnTo>
                    <a:pt x="680" y="440"/>
                  </a:lnTo>
                  <a:lnTo>
                    <a:pt x="680" y="440"/>
                  </a:lnTo>
                  <a:lnTo>
                    <a:pt x="696" y="456"/>
                  </a:lnTo>
                  <a:lnTo>
                    <a:pt x="696" y="464"/>
                  </a:lnTo>
                  <a:lnTo>
                    <a:pt x="704" y="464"/>
                  </a:lnTo>
                  <a:lnTo>
                    <a:pt x="704" y="464"/>
                  </a:lnTo>
                  <a:lnTo>
                    <a:pt x="704" y="472"/>
                  </a:lnTo>
                  <a:lnTo>
                    <a:pt x="736" y="480"/>
                  </a:lnTo>
                  <a:lnTo>
                    <a:pt x="736" y="488"/>
                  </a:lnTo>
                  <a:lnTo>
                    <a:pt x="744" y="488"/>
                  </a:lnTo>
                  <a:lnTo>
                    <a:pt x="744" y="488"/>
                  </a:lnTo>
                  <a:lnTo>
                    <a:pt x="760" y="488"/>
                  </a:lnTo>
                  <a:lnTo>
                    <a:pt x="760" y="504"/>
                  </a:lnTo>
                  <a:lnTo>
                    <a:pt x="744" y="504"/>
                  </a:lnTo>
                  <a:lnTo>
                    <a:pt x="744" y="496"/>
                  </a:lnTo>
                  <a:lnTo>
                    <a:pt x="744" y="496"/>
                  </a:lnTo>
                  <a:lnTo>
                    <a:pt x="744" y="504"/>
                  </a:lnTo>
                  <a:lnTo>
                    <a:pt x="736" y="528"/>
                  </a:lnTo>
                  <a:lnTo>
                    <a:pt x="720" y="536"/>
                  </a:lnTo>
                  <a:lnTo>
                    <a:pt x="728" y="544"/>
                  </a:lnTo>
                  <a:lnTo>
                    <a:pt x="728" y="544"/>
                  </a:lnTo>
                  <a:lnTo>
                    <a:pt x="736" y="536"/>
                  </a:lnTo>
                  <a:lnTo>
                    <a:pt x="752" y="536"/>
                  </a:lnTo>
                  <a:lnTo>
                    <a:pt x="760" y="536"/>
                  </a:lnTo>
                  <a:lnTo>
                    <a:pt x="768" y="536"/>
                  </a:lnTo>
                  <a:lnTo>
                    <a:pt x="768" y="536"/>
                  </a:lnTo>
                  <a:lnTo>
                    <a:pt x="768" y="528"/>
                  </a:lnTo>
                  <a:lnTo>
                    <a:pt x="760" y="528"/>
                  </a:lnTo>
                  <a:lnTo>
                    <a:pt x="760" y="520"/>
                  </a:lnTo>
                  <a:lnTo>
                    <a:pt x="768" y="520"/>
                  </a:lnTo>
                  <a:lnTo>
                    <a:pt x="768" y="520"/>
                  </a:lnTo>
                  <a:lnTo>
                    <a:pt x="776" y="520"/>
                  </a:lnTo>
                  <a:lnTo>
                    <a:pt x="808" y="512"/>
                  </a:lnTo>
                  <a:lnTo>
                    <a:pt x="816" y="512"/>
                  </a:lnTo>
                  <a:lnTo>
                    <a:pt x="824" y="504"/>
                  </a:lnTo>
                  <a:lnTo>
                    <a:pt x="832" y="496"/>
                  </a:lnTo>
                  <a:lnTo>
                    <a:pt x="840" y="496"/>
                  </a:lnTo>
                  <a:lnTo>
                    <a:pt x="856" y="496"/>
                  </a:lnTo>
                  <a:lnTo>
                    <a:pt x="864" y="496"/>
                  </a:lnTo>
                  <a:lnTo>
                    <a:pt x="872" y="488"/>
                  </a:lnTo>
                  <a:lnTo>
                    <a:pt x="872" y="488"/>
                  </a:lnTo>
                  <a:lnTo>
                    <a:pt x="888" y="472"/>
                  </a:lnTo>
                  <a:lnTo>
                    <a:pt x="896" y="456"/>
                  </a:lnTo>
                  <a:lnTo>
                    <a:pt x="896" y="456"/>
                  </a:lnTo>
                  <a:lnTo>
                    <a:pt x="904" y="456"/>
                  </a:lnTo>
                  <a:lnTo>
                    <a:pt x="904" y="456"/>
                  </a:lnTo>
                  <a:lnTo>
                    <a:pt x="912" y="456"/>
                  </a:lnTo>
                  <a:lnTo>
                    <a:pt x="920" y="464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20" y="49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0" name="Freeform 13"/>
            <p:cNvSpPr>
              <a:spLocks/>
            </p:cNvSpPr>
            <p:nvPr/>
          </p:nvSpPr>
          <p:spPr bwMode="auto">
            <a:xfrm>
              <a:off x="1027111" y="2197068"/>
              <a:ext cx="736599" cy="533392"/>
            </a:xfrm>
            <a:custGeom>
              <a:avLst/>
              <a:gdLst/>
              <a:ahLst/>
              <a:cxnLst>
                <a:cxn ang="0">
                  <a:pos x="344" y="232"/>
                </a:cxn>
                <a:cxn ang="0">
                  <a:pos x="376" y="256"/>
                </a:cxn>
                <a:cxn ang="0">
                  <a:pos x="400" y="240"/>
                </a:cxn>
                <a:cxn ang="0">
                  <a:pos x="432" y="288"/>
                </a:cxn>
                <a:cxn ang="0">
                  <a:pos x="456" y="320"/>
                </a:cxn>
                <a:cxn ang="0">
                  <a:pos x="432" y="320"/>
                </a:cxn>
                <a:cxn ang="0">
                  <a:pos x="416" y="304"/>
                </a:cxn>
                <a:cxn ang="0">
                  <a:pos x="424" y="288"/>
                </a:cxn>
                <a:cxn ang="0">
                  <a:pos x="408" y="288"/>
                </a:cxn>
                <a:cxn ang="0">
                  <a:pos x="408" y="272"/>
                </a:cxn>
                <a:cxn ang="0">
                  <a:pos x="384" y="264"/>
                </a:cxn>
                <a:cxn ang="0">
                  <a:pos x="360" y="256"/>
                </a:cxn>
                <a:cxn ang="0">
                  <a:pos x="320" y="240"/>
                </a:cxn>
                <a:cxn ang="0">
                  <a:pos x="256" y="216"/>
                </a:cxn>
                <a:cxn ang="0">
                  <a:pos x="232" y="224"/>
                </a:cxn>
                <a:cxn ang="0">
                  <a:pos x="208" y="256"/>
                </a:cxn>
                <a:cxn ang="0">
                  <a:pos x="192" y="248"/>
                </a:cxn>
                <a:cxn ang="0">
                  <a:pos x="216" y="216"/>
                </a:cxn>
                <a:cxn ang="0">
                  <a:pos x="208" y="216"/>
                </a:cxn>
                <a:cxn ang="0">
                  <a:pos x="168" y="256"/>
                </a:cxn>
                <a:cxn ang="0">
                  <a:pos x="144" y="288"/>
                </a:cxn>
                <a:cxn ang="0">
                  <a:pos x="88" y="320"/>
                </a:cxn>
                <a:cxn ang="0">
                  <a:pos x="48" y="328"/>
                </a:cxn>
                <a:cxn ang="0">
                  <a:pos x="112" y="288"/>
                </a:cxn>
                <a:cxn ang="0">
                  <a:pos x="144" y="256"/>
                </a:cxn>
                <a:cxn ang="0">
                  <a:pos x="112" y="256"/>
                </a:cxn>
                <a:cxn ang="0">
                  <a:pos x="88" y="256"/>
                </a:cxn>
                <a:cxn ang="0">
                  <a:pos x="72" y="264"/>
                </a:cxn>
                <a:cxn ang="0">
                  <a:pos x="72" y="248"/>
                </a:cxn>
                <a:cxn ang="0">
                  <a:pos x="56" y="248"/>
                </a:cxn>
                <a:cxn ang="0">
                  <a:pos x="24" y="224"/>
                </a:cxn>
                <a:cxn ang="0">
                  <a:pos x="16" y="200"/>
                </a:cxn>
                <a:cxn ang="0">
                  <a:pos x="80" y="160"/>
                </a:cxn>
                <a:cxn ang="0">
                  <a:pos x="80" y="152"/>
                </a:cxn>
                <a:cxn ang="0">
                  <a:pos x="80" y="144"/>
                </a:cxn>
                <a:cxn ang="0">
                  <a:pos x="56" y="152"/>
                </a:cxn>
                <a:cxn ang="0">
                  <a:pos x="16" y="152"/>
                </a:cxn>
                <a:cxn ang="0">
                  <a:pos x="8" y="136"/>
                </a:cxn>
                <a:cxn ang="0">
                  <a:pos x="0" y="128"/>
                </a:cxn>
                <a:cxn ang="0">
                  <a:pos x="40" y="104"/>
                </a:cxn>
                <a:cxn ang="0">
                  <a:pos x="56" y="120"/>
                </a:cxn>
                <a:cxn ang="0">
                  <a:pos x="72" y="120"/>
                </a:cxn>
                <a:cxn ang="0">
                  <a:pos x="48" y="96"/>
                </a:cxn>
                <a:cxn ang="0">
                  <a:pos x="8" y="72"/>
                </a:cxn>
                <a:cxn ang="0">
                  <a:pos x="40" y="56"/>
                </a:cxn>
                <a:cxn ang="0">
                  <a:pos x="104" y="16"/>
                </a:cxn>
                <a:cxn ang="0">
                  <a:pos x="136" y="0"/>
                </a:cxn>
                <a:cxn ang="0">
                  <a:pos x="144" y="8"/>
                </a:cxn>
                <a:cxn ang="0">
                  <a:pos x="152" y="16"/>
                </a:cxn>
                <a:cxn ang="0">
                  <a:pos x="160" y="16"/>
                </a:cxn>
                <a:cxn ang="0">
                  <a:pos x="200" y="24"/>
                </a:cxn>
                <a:cxn ang="0">
                  <a:pos x="240" y="24"/>
                </a:cxn>
                <a:cxn ang="0">
                  <a:pos x="320" y="32"/>
                </a:cxn>
                <a:cxn ang="0">
                  <a:pos x="328" y="40"/>
                </a:cxn>
              </a:cxnLst>
              <a:rect l="0" t="0" r="r" b="b"/>
              <a:pathLst>
                <a:path w="464" h="336">
                  <a:moveTo>
                    <a:pt x="328" y="224"/>
                  </a:moveTo>
                  <a:lnTo>
                    <a:pt x="336" y="232"/>
                  </a:lnTo>
                  <a:lnTo>
                    <a:pt x="344" y="232"/>
                  </a:lnTo>
                  <a:lnTo>
                    <a:pt x="344" y="232"/>
                  </a:lnTo>
                  <a:lnTo>
                    <a:pt x="352" y="232"/>
                  </a:lnTo>
                  <a:lnTo>
                    <a:pt x="360" y="240"/>
                  </a:lnTo>
                  <a:lnTo>
                    <a:pt x="368" y="256"/>
                  </a:lnTo>
                  <a:lnTo>
                    <a:pt x="376" y="256"/>
                  </a:lnTo>
                  <a:lnTo>
                    <a:pt x="384" y="240"/>
                  </a:lnTo>
                  <a:lnTo>
                    <a:pt x="392" y="240"/>
                  </a:lnTo>
                  <a:lnTo>
                    <a:pt x="400" y="240"/>
                  </a:lnTo>
                  <a:lnTo>
                    <a:pt x="400" y="240"/>
                  </a:lnTo>
                  <a:lnTo>
                    <a:pt x="408" y="248"/>
                  </a:lnTo>
                  <a:lnTo>
                    <a:pt x="424" y="264"/>
                  </a:lnTo>
                  <a:lnTo>
                    <a:pt x="432" y="280"/>
                  </a:lnTo>
                  <a:lnTo>
                    <a:pt x="432" y="288"/>
                  </a:lnTo>
                  <a:lnTo>
                    <a:pt x="440" y="296"/>
                  </a:lnTo>
                  <a:lnTo>
                    <a:pt x="448" y="296"/>
                  </a:lnTo>
                  <a:lnTo>
                    <a:pt x="464" y="312"/>
                  </a:lnTo>
                  <a:lnTo>
                    <a:pt x="456" y="320"/>
                  </a:lnTo>
                  <a:lnTo>
                    <a:pt x="456" y="328"/>
                  </a:lnTo>
                  <a:lnTo>
                    <a:pt x="456" y="328"/>
                  </a:lnTo>
                  <a:lnTo>
                    <a:pt x="448" y="328"/>
                  </a:lnTo>
                  <a:lnTo>
                    <a:pt x="432" y="320"/>
                  </a:lnTo>
                  <a:lnTo>
                    <a:pt x="432" y="312"/>
                  </a:lnTo>
                  <a:lnTo>
                    <a:pt x="432" y="304"/>
                  </a:lnTo>
                  <a:lnTo>
                    <a:pt x="432" y="304"/>
                  </a:lnTo>
                  <a:lnTo>
                    <a:pt x="416" y="304"/>
                  </a:lnTo>
                  <a:lnTo>
                    <a:pt x="416" y="296"/>
                  </a:lnTo>
                  <a:lnTo>
                    <a:pt x="416" y="296"/>
                  </a:lnTo>
                  <a:lnTo>
                    <a:pt x="424" y="288"/>
                  </a:lnTo>
                  <a:lnTo>
                    <a:pt x="424" y="288"/>
                  </a:lnTo>
                  <a:lnTo>
                    <a:pt x="424" y="280"/>
                  </a:lnTo>
                  <a:lnTo>
                    <a:pt x="424" y="280"/>
                  </a:lnTo>
                  <a:lnTo>
                    <a:pt x="416" y="280"/>
                  </a:lnTo>
                  <a:lnTo>
                    <a:pt x="408" y="288"/>
                  </a:lnTo>
                  <a:lnTo>
                    <a:pt x="400" y="280"/>
                  </a:lnTo>
                  <a:lnTo>
                    <a:pt x="400" y="280"/>
                  </a:lnTo>
                  <a:lnTo>
                    <a:pt x="408" y="272"/>
                  </a:lnTo>
                  <a:lnTo>
                    <a:pt x="408" y="272"/>
                  </a:lnTo>
                  <a:lnTo>
                    <a:pt x="400" y="272"/>
                  </a:lnTo>
                  <a:lnTo>
                    <a:pt x="400" y="264"/>
                  </a:lnTo>
                  <a:lnTo>
                    <a:pt x="392" y="264"/>
                  </a:lnTo>
                  <a:lnTo>
                    <a:pt x="384" y="264"/>
                  </a:lnTo>
                  <a:lnTo>
                    <a:pt x="384" y="264"/>
                  </a:lnTo>
                  <a:lnTo>
                    <a:pt x="384" y="272"/>
                  </a:lnTo>
                  <a:lnTo>
                    <a:pt x="376" y="272"/>
                  </a:lnTo>
                  <a:lnTo>
                    <a:pt x="360" y="256"/>
                  </a:lnTo>
                  <a:lnTo>
                    <a:pt x="352" y="248"/>
                  </a:lnTo>
                  <a:lnTo>
                    <a:pt x="328" y="240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296" y="240"/>
                  </a:lnTo>
                  <a:lnTo>
                    <a:pt x="280" y="232"/>
                  </a:lnTo>
                  <a:lnTo>
                    <a:pt x="256" y="224"/>
                  </a:lnTo>
                  <a:lnTo>
                    <a:pt x="256" y="216"/>
                  </a:lnTo>
                  <a:lnTo>
                    <a:pt x="256" y="216"/>
                  </a:lnTo>
                  <a:lnTo>
                    <a:pt x="240" y="216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40" y="224"/>
                  </a:lnTo>
                  <a:lnTo>
                    <a:pt x="240" y="224"/>
                  </a:lnTo>
                  <a:lnTo>
                    <a:pt x="232" y="232"/>
                  </a:lnTo>
                  <a:lnTo>
                    <a:pt x="208" y="256"/>
                  </a:lnTo>
                  <a:lnTo>
                    <a:pt x="192" y="256"/>
                  </a:lnTo>
                  <a:lnTo>
                    <a:pt x="192" y="248"/>
                  </a:lnTo>
                  <a:lnTo>
                    <a:pt x="192" y="248"/>
                  </a:lnTo>
                  <a:lnTo>
                    <a:pt x="192" y="248"/>
                  </a:lnTo>
                  <a:lnTo>
                    <a:pt x="192" y="240"/>
                  </a:lnTo>
                  <a:lnTo>
                    <a:pt x="192" y="240"/>
                  </a:lnTo>
                  <a:lnTo>
                    <a:pt x="192" y="224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08" y="216"/>
                  </a:lnTo>
                  <a:lnTo>
                    <a:pt x="200" y="216"/>
                  </a:lnTo>
                  <a:lnTo>
                    <a:pt x="168" y="240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68" y="264"/>
                  </a:lnTo>
                  <a:lnTo>
                    <a:pt x="160" y="272"/>
                  </a:lnTo>
                  <a:lnTo>
                    <a:pt x="144" y="280"/>
                  </a:lnTo>
                  <a:lnTo>
                    <a:pt x="144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104" y="312"/>
                  </a:lnTo>
                  <a:lnTo>
                    <a:pt x="88" y="320"/>
                  </a:lnTo>
                  <a:lnTo>
                    <a:pt x="56" y="328"/>
                  </a:lnTo>
                  <a:lnTo>
                    <a:pt x="32" y="336"/>
                  </a:lnTo>
                  <a:lnTo>
                    <a:pt x="40" y="336"/>
                  </a:lnTo>
                  <a:lnTo>
                    <a:pt x="48" y="328"/>
                  </a:lnTo>
                  <a:lnTo>
                    <a:pt x="64" y="320"/>
                  </a:lnTo>
                  <a:lnTo>
                    <a:pt x="80" y="312"/>
                  </a:lnTo>
                  <a:lnTo>
                    <a:pt x="96" y="304"/>
                  </a:lnTo>
                  <a:lnTo>
                    <a:pt x="112" y="288"/>
                  </a:lnTo>
                  <a:lnTo>
                    <a:pt x="128" y="280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44" y="256"/>
                  </a:lnTo>
                  <a:lnTo>
                    <a:pt x="136" y="256"/>
                  </a:lnTo>
                  <a:lnTo>
                    <a:pt x="128" y="264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04" y="264"/>
                  </a:lnTo>
                  <a:lnTo>
                    <a:pt x="96" y="264"/>
                  </a:lnTo>
                  <a:lnTo>
                    <a:pt x="88" y="256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0" y="264"/>
                  </a:lnTo>
                  <a:lnTo>
                    <a:pt x="72" y="264"/>
                  </a:lnTo>
                  <a:lnTo>
                    <a:pt x="72" y="264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48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56" y="248"/>
                  </a:lnTo>
                  <a:lnTo>
                    <a:pt x="32" y="23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24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40" y="184"/>
                  </a:lnTo>
                  <a:lnTo>
                    <a:pt x="56" y="184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52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80" y="144"/>
                  </a:lnTo>
                  <a:lnTo>
                    <a:pt x="72" y="144"/>
                  </a:lnTo>
                  <a:lnTo>
                    <a:pt x="64" y="152"/>
                  </a:lnTo>
                  <a:lnTo>
                    <a:pt x="56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40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16" y="120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80" y="24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52" y="16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60" y="8"/>
                  </a:lnTo>
                  <a:lnTo>
                    <a:pt x="160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72" y="32"/>
                  </a:lnTo>
                  <a:lnTo>
                    <a:pt x="296" y="32"/>
                  </a:lnTo>
                  <a:lnTo>
                    <a:pt x="312" y="32"/>
                  </a:lnTo>
                  <a:lnTo>
                    <a:pt x="320" y="32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28" y="2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1" name="Freeform 14"/>
            <p:cNvSpPr>
              <a:spLocks/>
            </p:cNvSpPr>
            <p:nvPr/>
          </p:nvSpPr>
          <p:spPr bwMode="auto">
            <a:xfrm>
              <a:off x="2894009" y="1663676"/>
              <a:ext cx="1193798" cy="901687"/>
            </a:xfrm>
            <a:custGeom>
              <a:avLst/>
              <a:gdLst/>
              <a:ahLst/>
              <a:cxnLst>
                <a:cxn ang="0">
                  <a:pos x="280" y="376"/>
                </a:cxn>
                <a:cxn ang="0">
                  <a:pos x="240" y="344"/>
                </a:cxn>
                <a:cxn ang="0">
                  <a:pos x="248" y="320"/>
                </a:cxn>
                <a:cxn ang="0">
                  <a:pos x="224" y="312"/>
                </a:cxn>
                <a:cxn ang="0">
                  <a:pos x="160" y="216"/>
                </a:cxn>
                <a:cxn ang="0">
                  <a:pos x="80" y="216"/>
                </a:cxn>
                <a:cxn ang="0">
                  <a:pos x="72" y="224"/>
                </a:cxn>
                <a:cxn ang="0">
                  <a:pos x="56" y="208"/>
                </a:cxn>
                <a:cxn ang="0">
                  <a:pos x="24" y="200"/>
                </a:cxn>
                <a:cxn ang="0">
                  <a:pos x="48" y="192"/>
                </a:cxn>
                <a:cxn ang="0">
                  <a:pos x="88" y="176"/>
                </a:cxn>
                <a:cxn ang="0">
                  <a:pos x="48" y="176"/>
                </a:cxn>
                <a:cxn ang="0">
                  <a:pos x="56" y="136"/>
                </a:cxn>
                <a:cxn ang="0">
                  <a:pos x="88" y="112"/>
                </a:cxn>
                <a:cxn ang="0">
                  <a:pos x="120" y="72"/>
                </a:cxn>
                <a:cxn ang="0">
                  <a:pos x="224" y="40"/>
                </a:cxn>
                <a:cxn ang="0">
                  <a:pos x="240" y="40"/>
                </a:cxn>
                <a:cxn ang="0">
                  <a:pos x="272" y="48"/>
                </a:cxn>
                <a:cxn ang="0">
                  <a:pos x="312" y="48"/>
                </a:cxn>
                <a:cxn ang="0">
                  <a:pos x="328" y="24"/>
                </a:cxn>
                <a:cxn ang="0">
                  <a:pos x="368" y="8"/>
                </a:cxn>
                <a:cxn ang="0">
                  <a:pos x="392" y="8"/>
                </a:cxn>
                <a:cxn ang="0">
                  <a:pos x="536" y="0"/>
                </a:cxn>
                <a:cxn ang="0">
                  <a:pos x="640" y="24"/>
                </a:cxn>
                <a:cxn ang="0">
                  <a:pos x="504" y="56"/>
                </a:cxn>
                <a:cxn ang="0">
                  <a:pos x="576" y="64"/>
                </a:cxn>
                <a:cxn ang="0">
                  <a:pos x="632" y="64"/>
                </a:cxn>
                <a:cxn ang="0">
                  <a:pos x="656" y="64"/>
                </a:cxn>
                <a:cxn ang="0">
                  <a:pos x="696" y="56"/>
                </a:cxn>
                <a:cxn ang="0">
                  <a:pos x="752" y="56"/>
                </a:cxn>
                <a:cxn ang="0">
                  <a:pos x="704" y="88"/>
                </a:cxn>
                <a:cxn ang="0">
                  <a:pos x="688" y="104"/>
                </a:cxn>
                <a:cxn ang="0">
                  <a:pos x="672" y="136"/>
                </a:cxn>
                <a:cxn ang="0">
                  <a:pos x="664" y="168"/>
                </a:cxn>
                <a:cxn ang="0">
                  <a:pos x="688" y="200"/>
                </a:cxn>
                <a:cxn ang="0">
                  <a:pos x="664" y="208"/>
                </a:cxn>
                <a:cxn ang="0">
                  <a:pos x="656" y="248"/>
                </a:cxn>
                <a:cxn ang="0">
                  <a:pos x="648" y="264"/>
                </a:cxn>
                <a:cxn ang="0">
                  <a:pos x="632" y="288"/>
                </a:cxn>
                <a:cxn ang="0">
                  <a:pos x="616" y="288"/>
                </a:cxn>
                <a:cxn ang="0">
                  <a:pos x="608" y="288"/>
                </a:cxn>
                <a:cxn ang="0">
                  <a:pos x="648" y="328"/>
                </a:cxn>
                <a:cxn ang="0">
                  <a:pos x="592" y="328"/>
                </a:cxn>
                <a:cxn ang="0">
                  <a:pos x="584" y="352"/>
                </a:cxn>
                <a:cxn ang="0">
                  <a:pos x="592" y="392"/>
                </a:cxn>
                <a:cxn ang="0">
                  <a:pos x="512" y="408"/>
                </a:cxn>
                <a:cxn ang="0">
                  <a:pos x="456" y="448"/>
                </a:cxn>
                <a:cxn ang="0">
                  <a:pos x="440" y="448"/>
                </a:cxn>
                <a:cxn ang="0">
                  <a:pos x="408" y="488"/>
                </a:cxn>
                <a:cxn ang="0">
                  <a:pos x="384" y="536"/>
                </a:cxn>
                <a:cxn ang="0">
                  <a:pos x="360" y="568"/>
                </a:cxn>
                <a:cxn ang="0">
                  <a:pos x="312" y="552"/>
                </a:cxn>
                <a:cxn ang="0">
                  <a:pos x="288" y="528"/>
                </a:cxn>
                <a:cxn ang="0">
                  <a:pos x="264" y="480"/>
                </a:cxn>
                <a:cxn ang="0">
                  <a:pos x="248" y="432"/>
                </a:cxn>
                <a:cxn ang="0">
                  <a:pos x="248" y="408"/>
                </a:cxn>
              </a:cxnLst>
              <a:rect l="0" t="0" r="r" b="b"/>
              <a:pathLst>
                <a:path w="752" h="568">
                  <a:moveTo>
                    <a:pt x="264" y="392"/>
                  </a:moveTo>
                  <a:lnTo>
                    <a:pt x="264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80" y="376"/>
                  </a:lnTo>
                  <a:lnTo>
                    <a:pt x="280" y="368"/>
                  </a:lnTo>
                  <a:lnTo>
                    <a:pt x="280" y="368"/>
                  </a:lnTo>
                  <a:lnTo>
                    <a:pt x="264" y="360"/>
                  </a:lnTo>
                  <a:lnTo>
                    <a:pt x="232" y="352"/>
                  </a:lnTo>
                  <a:lnTo>
                    <a:pt x="232" y="344"/>
                  </a:lnTo>
                  <a:lnTo>
                    <a:pt x="240" y="344"/>
                  </a:lnTo>
                  <a:lnTo>
                    <a:pt x="248" y="344"/>
                  </a:lnTo>
                  <a:lnTo>
                    <a:pt x="264" y="352"/>
                  </a:lnTo>
                  <a:lnTo>
                    <a:pt x="272" y="352"/>
                  </a:lnTo>
                  <a:lnTo>
                    <a:pt x="272" y="352"/>
                  </a:lnTo>
                  <a:lnTo>
                    <a:pt x="264" y="344"/>
                  </a:lnTo>
                  <a:lnTo>
                    <a:pt x="248" y="320"/>
                  </a:lnTo>
                  <a:lnTo>
                    <a:pt x="240" y="320"/>
                  </a:lnTo>
                  <a:lnTo>
                    <a:pt x="240" y="320"/>
                  </a:lnTo>
                  <a:lnTo>
                    <a:pt x="232" y="328"/>
                  </a:lnTo>
                  <a:lnTo>
                    <a:pt x="216" y="328"/>
                  </a:lnTo>
                  <a:lnTo>
                    <a:pt x="216" y="320"/>
                  </a:lnTo>
                  <a:lnTo>
                    <a:pt x="224" y="312"/>
                  </a:lnTo>
                  <a:lnTo>
                    <a:pt x="224" y="296"/>
                  </a:lnTo>
                  <a:lnTo>
                    <a:pt x="216" y="296"/>
                  </a:lnTo>
                  <a:lnTo>
                    <a:pt x="216" y="296"/>
                  </a:lnTo>
                  <a:lnTo>
                    <a:pt x="216" y="288"/>
                  </a:lnTo>
                  <a:lnTo>
                    <a:pt x="208" y="256"/>
                  </a:lnTo>
                  <a:lnTo>
                    <a:pt x="160" y="216"/>
                  </a:lnTo>
                  <a:lnTo>
                    <a:pt x="128" y="216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4" y="216"/>
                  </a:lnTo>
                  <a:lnTo>
                    <a:pt x="88" y="216"/>
                  </a:lnTo>
                  <a:lnTo>
                    <a:pt x="80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72" y="224"/>
                  </a:lnTo>
                  <a:lnTo>
                    <a:pt x="72" y="224"/>
                  </a:lnTo>
                  <a:lnTo>
                    <a:pt x="48" y="21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32" y="192"/>
                  </a:lnTo>
                  <a:lnTo>
                    <a:pt x="48" y="192"/>
                  </a:lnTo>
                  <a:lnTo>
                    <a:pt x="48" y="192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64" y="176"/>
                  </a:lnTo>
                  <a:lnTo>
                    <a:pt x="48" y="176"/>
                  </a:lnTo>
                  <a:lnTo>
                    <a:pt x="40" y="176"/>
                  </a:lnTo>
                  <a:lnTo>
                    <a:pt x="0" y="168"/>
                  </a:lnTo>
                  <a:lnTo>
                    <a:pt x="0" y="152"/>
                  </a:lnTo>
                  <a:lnTo>
                    <a:pt x="24" y="152"/>
                  </a:lnTo>
                  <a:lnTo>
                    <a:pt x="40" y="144"/>
                  </a:lnTo>
                  <a:lnTo>
                    <a:pt x="56" y="136"/>
                  </a:lnTo>
                  <a:lnTo>
                    <a:pt x="64" y="136"/>
                  </a:lnTo>
                  <a:lnTo>
                    <a:pt x="80" y="136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88" y="112"/>
                  </a:lnTo>
                  <a:lnTo>
                    <a:pt x="64" y="112"/>
                  </a:lnTo>
                  <a:lnTo>
                    <a:pt x="64" y="96"/>
                  </a:lnTo>
                  <a:lnTo>
                    <a:pt x="88" y="96"/>
                  </a:lnTo>
                  <a:lnTo>
                    <a:pt x="112" y="80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0" y="80"/>
                  </a:lnTo>
                  <a:lnTo>
                    <a:pt x="136" y="80"/>
                  </a:lnTo>
                  <a:lnTo>
                    <a:pt x="136" y="56"/>
                  </a:lnTo>
                  <a:lnTo>
                    <a:pt x="168" y="56"/>
                  </a:lnTo>
                  <a:lnTo>
                    <a:pt x="200" y="40"/>
                  </a:lnTo>
                  <a:lnTo>
                    <a:pt x="224" y="40"/>
                  </a:lnTo>
                  <a:lnTo>
                    <a:pt x="232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0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64" y="48"/>
                  </a:lnTo>
                  <a:lnTo>
                    <a:pt x="272" y="48"/>
                  </a:lnTo>
                  <a:lnTo>
                    <a:pt x="272" y="48"/>
                  </a:lnTo>
                  <a:lnTo>
                    <a:pt x="264" y="48"/>
                  </a:lnTo>
                  <a:lnTo>
                    <a:pt x="264" y="32"/>
                  </a:lnTo>
                  <a:lnTo>
                    <a:pt x="288" y="32"/>
                  </a:lnTo>
                  <a:lnTo>
                    <a:pt x="304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36" y="48"/>
                  </a:lnTo>
                  <a:lnTo>
                    <a:pt x="336" y="48"/>
                  </a:lnTo>
                  <a:lnTo>
                    <a:pt x="328" y="48"/>
                  </a:lnTo>
                  <a:lnTo>
                    <a:pt x="312" y="40"/>
                  </a:lnTo>
                  <a:lnTo>
                    <a:pt x="312" y="32"/>
                  </a:lnTo>
                  <a:lnTo>
                    <a:pt x="328" y="24"/>
                  </a:lnTo>
                  <a:lnTo>
                    <a:pt x="320" y="24"/>
                  </a:lnTo>
                  <a:lnTo>
                    <a:pt x="320" y="16"/>
                  </a:lnTo>
                  <a:lnTo>
                    <a:pt x="320" y="16"/>
                  </a:lnTo>
                  <a:lnTo>
                    <a:pt x="336" y="8"/>
                  </a:lnTo>
                  <a:lnTo>
                    <a:pt x="360" y="8"/>
                  </a:lnTo>
                  <a:lnTo>
                    <a:pt x="368" y="8"/>
                  </a:lnTo>
                  <a:lnTo>
                    <a:pt x="376" y="8"/>
                  </a:lnTo>
                  <a:lnTo>
                    <a:pt x="384" y="16"/>
                  </a:lnTo>
                  <a:lnTo>
                    <a:pt x="392" y="16"/>
                  </a:lnTo>
                  <a:lnTo>
                    <a:pt x="392" y="16"/>
                  </a:lnTo>
                  <a:lnTo>
                    <a:pt x="392" y="8"/>
                  </a:lnTo>
                  <a:lnTo>
                    <a:pt x="392" y="8"/>
                  </a:lnTo>
                  <a:lnTo>
                    <a:pt x="400" y="8"/>
                  </a:lnTo>
                  <a:lnTo>
                    <a:pt x="408" y="8"/>
                  </a:lnTo>
                  <a:lnTo>
                    <a:pt x="416" y="8"/>
                  </a:lnTo>
                  <a:lnTo>
                    <a:pt x="464" y="0"/>
                  </a:lnTo>
                  <a:lnTo>
                    <a:pt x="472" y="0"/>
                  </a:lnTo>
                  <a:lnTo>
                    <a:pt x="536" y="0"/>
                  </a:lnTo>
                  <a:lnTo>
                    <a:pt x="552" y="0"/>
                  </a:lnTo>
                  <a:lnTo>
                    <a:pt x="584" y="16"/>
                  </a:lnTo>
                  <a:lnTo>
                    <a:pt x="608" y="24"/>
                  </a:lnTo>
                  <a:lnTo>
                    <a:pt x="632" y="2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0" y="32"/>
                  </a:lnTo>
                  <a:lnTo>
                    <a:pt x="608" y="40"/>
                  </a:lnTo>
                  <a:lnTo>
                    <a:pt x="592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504" y="56"/>
                  </a:lnTo>
                  <a:lnTo>
                    <a:pt x="536" y="48"/>
                  </a:lnTo>
                  <a:lnTo>
                    <a:pt x="568" y="48"/>
                  </a:lnTo>
                  <a:lnTo>
                    <a:pt x="576" y="48"/>
                  </a:lnTo>
                  <a:lnTo>
                    <a:pt x="584" y="48"/>
                  </a:lnTo>
                  <a:lnTo>
                    <a:pt x="584" y="48"/>
                  </a:lnTo>
                  <a:lnTo>
                    <a:pt x="576" y="64"/>
                  </a:lnTo>
                  <a:lnTo>
                    <a:pt x="568" y="72"/>
                  </a:lnTo>
                  <a:lnTo>
                    <a:pt x="568" y="72"/>
                  </a:lnTo>
                  <a:lnTo>
                    <a:pt x="576" y="72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32" y="64"/>
                  </a:lnTo>
                  <a:lnTo>
                    <a:pt x="600" y="96"/>
                  </a:lnTo>
                  <a:lnTo>
                    <a:pt x="608" y="96"/>
                  </a:lnTo>
                  <a:lnTo>
                    <a:pt x="632" y="72"/>
                  </a:lnTo>
                  <a:lnTo>
                    <a:pt x="640" y="64"/>
                  </a:lnTo>
                  <a:lnTo>
                    <a:pt x="640" y="64"/>
                  </a:lnTo>
                  <a:lnTo>
                    <a:pt x="656" y="64"/>
                  </a:lnTo>
                  <a:lnTo>
                    <a:pt x="664" y="64"/>
                  </a:lnTo>
                  <a:lnTo>
                    <a:pt x="680" y="64"/>
                  </a:lnTo>
                  <a:lnTo>
                    <a:pt x="680" y="64"/>
                  </a:lnTo>
                  <a:lnTo>
                    <a:pt x="680" y="64"/>
                  </a:lnTo>
                  <a:lnTo>
                    <a:pt x="688" y="56"/>
                  </a:lnTo>
                  <a:lnTo>
                    <a:pt x="696" y="56"/>
                  </a:lnTo>
                  <a:lnTo>
                    <a:pt x="696" y="56"/>
                  </a:lnTo>
                  <a:lnTo>
                    <a:pt x="720" y="56"/>
                  </a:lnTo>
                  <a:lnTo>
                    <a:pt x="720" y="56"/>
                  </a:lnTo>
                  <a:lnTo>
                    <a:pt x="720" y="48"/>
                  </a:lnTo>
                  <a:lnTo>
                    <a:pt x="736" y="48"/>
                  </a:lnTo>
                  <a:lnTo>
                    <a:pt x="752" y="56"/>
                  </a:lnTo>
                  <a:lnTo>
                    <a:pt x="752" y="64"/>
                  </a:lnTo>
                  <a:lnTo>
                    <a:pt x="744" y="72"/>
                  </a:lnTo>
                  <a:lnTo>
                    <a:pt x="744" y="72"/>
                  </a:lnTo>
                  <a:lnTo>
                    <a:pt x="712" y="88"/>
                  </a:lnTo>
                  <a:lnTo>
                    <a:pt x="704" y="88"/>
                  </a:lnTo>
                  <a:lnTo>
                    <a:pt x="704" y="88"/>
                  </a:lnTo>
                  <a:lnTo>
                    <a:pt x="704" y="96"/>
                  </a:lnTo>
                  <a:lnTo>
                    <a:pt x="704" y="88"/>
                  </a:lnTo>
                  <a:lnTo>
                    <a:pt x="712" y="96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88" y="104"/>
                  </a:lnTo>
                  <a:lnTo>
                    <a:pt x="688" y="112"/>
                  </a:lnTo>
                  <a:lnTo>
                    <a:pt x="688" y="112"/>
                  </a:lnTo>
                  <a:lnTo>
                    <a:pt x="672" y="120"/>
                  </a:lnTo>
                  <a:lnTo>
                    <a:pt x="672" y="120"/>
                  </a:lnTo>
                  <a:lnTo>
                    <a:pt x="672" y="128"/>
                  </a:lnTo>
                  <a:lnTo>
                    <a:pt x="672" y="136"/>
                  </a:lnTo>
                  <a:lnTo>
                    <a:pt x="656" y="144"/>
                  </a:lnTo>
                  <a:lnTo>
                    <a:pt x="648" y="144"/>
                  </a:lnTo>
                  <a:lnTo>
                    <a:pt x="648" y="160"/>
                  </a:lnTo>
                  <a:lnTo>
                    <a:pt x="648" y="168"/>
                  </a:lnTo>
                  <a:lnTo>
                    <a:pt x="656" y="168"/>
                  </a:lnTo>
                  <a:lnTo>
                    <a:pt x="664" y="168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88" y="184"/>
                  </a:lnTo>
                  <a:lnTo>
                    <a:pt x="688" y="200"/>
                  </a:lnTo>
                  <a:lnTo>
                    <a:pt x="656" y="200"/>
                  </a:lnTo>
                  <a:lnTo>
                    <a:pt x="648" y="200"/>
                  </a:lnTo>
                  <a:lnTo>
                    <a:pt x="648" y="208"/>
                  </a:lnTo>
                  <a:lnTo>
                    <a:pt x="656" y="208"/>
                  </a:lnTo>
                  <a:lnTo>
                    <a:pt x="664" y="208"/>
                  </a:lnTo>
                  <a:lnTo>
                    <a:pt x="664" y="208"/>
                  </a:lnTo>
                  <a:lnTo>
                    <a:pt x="664" y="216"/>
                  </a:lnTo>
                  <a:lnTo>
                    <a:pt x="672" y="232"/>
                  </a:lnTo>
                  <a:lnTo>
                    <a:pt x="672" y="232"/>
                  </a:lnTo>
                  <a:lnTo>
                    <a:pt x="664" y="240"/>
                  </a:lnTo>
                  <a:lnTo>
                    <a:pt x="656" y="240"/>
                  </a:lnTo>
                  <a:lnTo>
                    <a:pt x="656" y="248"/>
                  </a:lnTo>
                  <a:lnTo>
                    <a:pt x="664" y="248"/>
                  </a:lnTo>
                  <a:lnTo>
                    <a:pt x="672" y="256"/>
                  </a:lnTo>
                  <a:lnTo>
                    <a:pt x="672" y="256"/>
                  </a:lnTo>
                  <a:lnTo>
                    <a:pt x="664" y="264"/>
                  </a:lnTo>
                  <a:lnTo>
                    <a:pt x="648" y="264"/>
                  </a:lnTo>
                  <a:lnTo>
                    <a:pt x="648" y="264"/>
                  </a:lnTo>
                  <a:lnTo>
                    <a:pt x="648" y="272"/>
                  </a:lnTo>
                  <a:lnTo>
                    <a:pt x="656" y="272"/>
                  </a:lnTo>
                  <a:lnTo>
                    <a:pt x="656" y="272"/>
                  </a:lnTo>
                  <a:lnTo>
                    <a:pt x="656" y="280"/>
                  </a:lnTo>
                  <a:lnTo>
                    <a:pt x="632" y="288"/>
                  </a:lnTo>
                  <a:lnTo>
                    <a:pt x="632" y="288"/>
                  </a:lnTo>
                  <a:lnTo>
                    <a:pt x="632" y="288"/>
                  </a:lnTo>
                  <a:lnTo>
                    <a:pt x="624" y="280"/>
                  </a:lnTo>
                  <a:lnTo>
                    <a:pt x="616" y="280"/>
                  </a:lnTo>
                  <a:lnTo>
                    <a:pt x="616" y="280"/>
                  </a:lnTo>
                  <a:lnTo>
                    <a:pt x="616" y="280"/>
                  </a:lnTo>
                  <a:lnTo>
                    <a:pt x="616" y="288"/>
                  </a:lnTo>
                  <a:lnTo>
                    <a:pt x="640" y="296"/>
                  </a:lnTo>
                  <a:lnTo>
                    <a:pt x="640" y="312"/>
                  </a:lnTo>
                  <a:lnTo>
                    <a:pt x="624" y="312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608" y="288"/>
                  </a:lnTo>
                  <a:lnTo>
                    <a:pt x="600" y="288"/>
                  </a:lnTo>
                  <a:lnTo>
                    <a:pt x="600" y="288"/>
                  </a:lnTo>
                  <a:lnTo>
                    <a:pt x="600" y="296"/>
                  </a:lnTo>
                  <a:lnTo>
                    <a:pt x="600" y="296"/>
                  </a:lnTo>
                  <a:lnTo>
                    <a:pt x="616" y="312"/>
                  </a:lnTo>
                  <a:lnTo>
                    <a:pt x="648" y="328"/>
                  </a:lnTo>
                  <a:lnTo>
                    <a:pt x="648" y="352"/>
                  </a:lnTo>
                  <a:lnTo>
                    <a:pt x="624" y="352"/>
                  </a:lnTo>
                  <a:lnTo>
                    <a:pt x="608" y="328"/>
                  </a:lnTo>
                  <a:lnTo>
                    <a:pt x="600" y="328"/>
                  </a:lnTo>
                  <a:lnTo>
                    <a:pt x="592" y="328"/>
                  </a:lnTo>
                  <a:lnTo>
                    <a:pt x="592" y="328"/>
                  </a:lnTo>
                  <a:lnTo>
                    <a:pt x="592" y="328"/>
                  </a:lnTo>
                  <a:lnTo>
                    <a:pt x="592" y="336"/>
                  </a:lnTo>
                  <a:lnTo>
                    <a:pt x="592" y="344"/>
                  </a:lnTo>
                  <a:lnTo>
                    <a:pt x="584" y="344"/>
                  </a:lnTo>
                  <a:lnTo>
                    <a:pt x="584" y="344"/>
                  </a:lnTo>
                  <a:lnTo>
                    <a:pt x="584" y="352"/>
                  </a:lnTo>
                  <a:lnTo>
                    <a:pt x="624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32" y="368"/>
                  </a:lnTo>
                  <a:lnTo>
                    <a:pt x="608" y="368"/>
                  </a:lnTo>
                  <a:lnTo>
                    <a:pt x="592" y="392"/>
                  </a:lnTo>
                  <a:lnTo>
                    <a:pt x="576" y="392"/>
                  </a:lnTo>
                  <a:lnTo>
                    <a:pt x="544" y="400"/>
                  </a:lnTo>
                  <a:lnTo>
                    <a:pt x="536" y="400"/>
                  </a:lnTo>
                  <a:lnTo>
                    <a:pt x="520" y="400"/>
                  </a:lnTo>
                  <a:lnTo>
                    <a:pt x="520" y="400"/>
                  </a:lnTo>
                  <a:lnTo>
                    <a:pt x="512" y="408"/>
                  </a:lnTo>
                  <a:lnTo>
                    <a:pt x="512" y="408"/>
                  </a:lnTo>
                  <a:lnTo>
                    <a:pt x="496" y="416"/>
                  </a:lnTo>
                  <a:lnTo>
                    <a:pt x="496" y="416"/>
                  </a:lnTo>
                  <a:lnTo>
                    <a:pt x="488" y="440"/>
                  </a:lnTo>
                  <a:lnTo>
                    <a:pt x="480" y="440"/>
                  </a:lnTo>
                  <a:lnTo>
                    <a:pt x="456" y="448"/>
                  </a:lnTo>
                  <a:lnTo>
                    <a:pt x="448" y="448"/>
                  </a:lnTo>
                  <a:lnTo>
                    <a:pt x="440" y="448"/>
                  </a:lnTo>
                  <a:lnTo>
                    <a:pt x="440" y="448"/>
                  </a:lnTo>
                  <a:lnTo>
                    <a:pt x="440" y="440"/>
                  </a:lnTo>
                  <a:lnTo>
                    <a:pt x="440" y="440"/>
                  </a:lnTo>
                  <a:lnTo>
                    <a:pt x="440" y="448"/>
                  </a:lnTo>
                  <a:lnTo>
                    <a:pt x="432" y="456"/>
                  </a:lnTo>
                  <a:lnTo>
                    <a:pt x="400" y="464"/>
                  </a:lnTo>
                  <a:lnTo>
                    <a:pt x="400" y="472"/>
                  </a:lnTo>
                  <a:lnTo>
                    <a:pt x="400" y="480"/>
                  </a:lnTo>
                  <a:lnTo>
                    <a:pt x="400" y="480"/>
                  </a:lnTo>
                  <a:lnTo>
                    <a:pt x="408" y="488"/>
                  </a:lnTo>
                  <a:lnTo>
                    <a:pt x="408" y="504"/>
                  </a:lnTo>
                  <a:lnTo>
                    <a:pt x="384" y="512"/>
                  </a:lnTo>
                  <a:lnTo>
                    <a:pt x="384" y="528"/>
                  </a:lnTo>
                  <a:lnTo>
                    <a:pt x="384" y="536"/>
                  </a:lnTo>
                  <a:lnTo>
                    <a:pt x="384" y="536"/>
                  </a:lnTo>
                  <a:lnTo>
                    <a:pt x="384" y="536"/>
                  </a:lnTo>
                  <a:lnTo>
                    <a:pt x="384" y="544"/>
                  </a:lnTo>
                  <a:lnTo>
                    <a:pt x="376" y="568"/>
                  </a:lnTo>
                  <a:lnTo>
                    <a:pt x="368" y="568"/>
                  </a:lnTo>
                  <a:lnTo>
                    <a:pt x="360" y="560"/>
                  </a:lnTo>
                  <a:lnTo>
                    <a:pt x="360" y="560"/>
                  </a:lnTo>
                  <a:lnTo>
                    <a:pt x="360" y="568"/>
                  </a:lnTo>
                  <a:lnTo>
                    <a:pt x="352" y="568"/>
                  </a:lnTo>
                  <a:lnTo>
                    <a:pt x="336" y="544"/>
                  </a:lnTo>
                  <a:lnTo>
                    <a:pt x="328" y="544"/>
                  </a:lnTo>
                  <a:lnTo>
                    <a:pt x="320" y="552"/>
                  </a:lnTo>
                  <a:lnTo>
                    <a:pt x="312" y="552"/>
                  </a:lnTo>
                  <a:lnTo>
                    <a:pt x="312" y="552"/>
                  </a:lnTo>
                  <a:lnTo>
                    <a:pt x="312" y="544"/>
                  </a:lnTo>
                  <a:lnTo>
                    <a:pt x="304" y="544"/>
                  </a:lnTo>
                  <a:lnTo>
                    <a:pt x="296" y="53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288" y="528"/>
                  </a:lnTo>
                  <a:lnTo>
                    <a:pt x="272" y="504"/>
                  </a:lnTo>
                  <a:lnTo>
                    <a:pt x="272" y="488"/>
                  </a:lnTo>
                  <a:lnTo>
                    <a:pt x="280" y="480"/>
                  </a:lnTo>
                  <a:lnTo>
                    <a:pt x="272" y="480"/>
                  </a:lnTo>
                  <a:lnTo>
                    <a:pt x="272" y="480"/>
                  </a:lnTo>
                  <a:lnTo>
                    <a:pt x="264" y="480"/>
                  </a:lnTo>
                  <a:lnTo>
                    <a:pt x="256" y="472"/>
                  </a:lnTo>
                  <a:lnTo>
                    <a:pt x="256" y="464"/>
                  </a:lnTo>
                  <a:lnTo>
                    <a:pt x="240" y="448"/>
                  </a:lnTo>
                  <a:lnTo>
                    <a:pt x="248" y="440"/>
                  </a:lnTo>
                  <a:lnTo>
                    <a:pt x="248" y="432"/>
                  </a:lnTo>
                  <a:lnTo>
                    <a:pt x="248" y="432"/>
                  </a:lnTo>
                  <a:lnTo>
                    <a:pt x="240" y="432"/>
                  </a:lnTo>
                  <a:lnTo>
                    <a:pt x="240" y="432"/>
                  </a:lnTo>
                  <a:lnTo>
                    <a:pt x="240" y="432"/>
                  </a:lnTo>
                  <a:lnTo>
                    <a:pt x="240" y="424"/>
                  </a:lnTo>
                  <a:lnTo>
                    <a:pt x="240" y="424"/>
                  </a:lnTo>
                  <a:lnTo>
                    <a:pt x="248" y="408"/>
                  </a:lnTo>
                  <a:lnTo>
                    <a:pt x="256" y="400"/>
                  </a:lnTo>
                  <a:lnTo>
                    <a:pt x="256" y="400"/>
                  </a:lnTo>
                  <a:lnTo>
                    <a:pt x="264" y="39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2" name="Freeform 15"/>
            <p:cNvSpPr>
              <a:spLocks/>
            </p:cNvSpPr>
            <p:nvPr/>
          </p:nvSpPr>
          <p:spPr bwMode="auto">
            <a:xfrm>
              <a:off x="2017709" y="3263852"/>
              <a:ext cx="800099" cy="533392"/>
            </a:xfrm>
            <a:custGeom>
              <a:avLst/>
              <a:gdLst/>
              <a:ahLst/>
              <a:cxnLst>
                <a:cxn ang="0">
                  <a:pos x="248" y="136"/>
                </a:cxn>
                <a:cxn ang="0">
                  <a:pos x="248" y="144"/>
                </a:cxn>
                <a:cxn ang="0">
                  <a:pos x="248" y="160"/>
                </a:cxn>
                <a:cxn ang="0">
                  <a:pos x="280" y="192"/>
                </a:cxn>
                <a:cxn ang="0">
                  <a:pos x="320" y="192"/>
                </a:cxn>
                <a:cxn ang="0">
                  <a:pos x="352" y="152"/>
                </a:cxn>
                <a:cxn ang="0">
                  <a:pos x="384" y="152"/>
                </a:cxn>
                <a:cxn ang="0">
                  <a:pos x="368" y="192"/>
                </a:cxn>
                <a:cxn ang="0">
                  <a:pos x="368" y="216"/>
                </a:cxn>
                <a:cxn ang="0">
                  <a:pos x="368" y="224"/>
                </a:cxn>
                <a:cxn ang="0">
                  <a:pos x="424" y="232"/>
                </a:cxn>
                <a:cxn ang="0">
                  <a:pos x="424" y="288"/>
                </a:cxn>
                <a:cxn ang="0">
                  <a:pos x="472" y="304"/>
                </a:cxn>
                <a:cxn ang="0">
                  <a:pos x="504" y="320"/>
                </a:cxn>
                <a:cxn ang="0">
                  <a:pos x="488" y="328"/>
                </a:cxn>
                <a:cxn ang="0">
                  <a:pos x="464" y="320"/>
                </a:cxn>
                <a:cxn ang="0">
                  <a:pos x="456" y="336"/>
                </a:cxn>
                <a:cxn ang="0">
                  <a:pos x="432" y="320"/>
                </a:cxn>
                <a:cxn ang="0">
                  <a:pos x="408" y="304"/>
                </a:cxn>
                <a:cxn ang="0">
                  <a:pos x="400" y="304"/>
                </a:cxn>
                <a:cxn ang="0">
                  <a:pos x="392" y="288"/>
                </a:cxn>
                <a:cxn ang="0">
                  <a:pos x="376" y="256"/>
                </a:cxn>
                <a:cxn ang="0">
                  <a:pos x="360" y="256"/>
                </a:cxn>
                <a:cxn ang="0">
                  <a:pos x="296" y="224"/>
                </a:cxn>
                <a:cxn ang="0">
                  <a:pos x="272" y="224"/>
                </a:cxn>
                <a:cxn ang="0">
                  <a:pos x="248" y="224"/>
                </a:cxn>
                <a:cxn ang="0">
                  <a:pos x="216" y="208"/>
                </a:cxn>
                <a:cxn ang="0">
                  <a:pos x="184" y="200"/>
                </a:cxn>
                <a:cxn ang="0">
                  <a:pos x="152" y="176"/>
                </a:cxn>
                <a:cxn ang="0">
                  <a:pos x="152" y="152"/>
                </a:cxn>
                <a:cxn ang="0">
                  <a:pos x="104" y="96"/>
                </a:cxn>
                <a:cxn ang="0">
                  <a:pos x="88" y="80"/>
                </a:cxn>
                <a:cxn ang="0">
                  <a:pos x="64" y="48"/>
                </a:cxn>
                <a:cxn ang="0">
                  <a:pos x="56" y="24"/>
                </a:cxn>
                <a:cxn ang="0">
                  <a:pos x="32" y="16"/>
                </a:cxn>
                <a:cxn ang="0">
                  <a:pos x="48" y="48"/>
                </a:cxn>
                <a:cxn ang="0">
                  <a:pos x="80" y="104"/>
                </a:cxn>
                <a:cxn ang="0">
                  <a:pos x="96" y="128"/>
                </a:cxn>
                <a:cxn ang="0">
                  <a:pos x="88" y="128"/>
                </a:cxn>
                <a:cxn ang="0">
                  <a:pos x="64" y="112"/>
                </a:cxn>
                <a:cxn ang="0">
                  <a:pos x="56" y="88"/>
                </a:cxn>
                <a:cxn ang="0">
                  <a:pos x="40" y="72"/>
                </a:cxn>
                <a:cxn ang="0">
                  <a:pos x="24" y="48"/>
                </a:cxn>
                <a:cxn ang="0">
                  <a:pos x="0" y="8"/>
                </a:cxn>
                <a:cxn ang="0">
                  <a:pos x="32" y="0"/>
                </a:cxn>
                <a:cxn ang="0">
                  <a:pos x="112" y="16"/>
                </a:cxn>
                <a:cxn ang="0">
                  <a:pos x="120" y="8"/>
                </a:cxn>
                <a:cxn ang="0">
                  <a:pos x="168" y="48"/>
                </a:cxn>
                <a:cxn ang="0">
                  <a:pos x="224" y="80"/>
                </a:cxn>
                <a:cxn ang="0">
                  <a:pos x="248" y="88"/>
                </a:cxn>
              </a:cxnLst>
              <a:rect l="0" t="0" r="r" b="b"/>
              <a:pathLst>
                <a:path w="504" h="336">
                  <a:moveTo>
                    <a:pt x="248" y="88"/>
                  </a:moveTo>
                  <a:lnTo>
                    <a:pt x="248" y="104"/>
                  </a:lnTo>
                  <a:lnTo>
                    <a:pt x="248" y="112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44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52"/>
                  </a:lnTo>
                  <a:lnTo>
                    <a:pt x="248" y="160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72" y="184"/>
                  </a:lnTo>
                  <a:lnTo>
                    <a:pt x="280" y="192"/>
                  </a:lnTo>
                  <a:lnTo>
                    <a:pt x="288" y="192"/>
                  </a:lnTo>
                  <a:lnTo>
                    <a:pt x="312" y="184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8" y="184"/>
                  </a:lnTo>
                  <a:lnTo>
                    <a:pt x="328" y="176"/>
                  </a:lnTo>
                  <a:lnTo>
                    <a:pt x="336" y="160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76" y="152"/>
                  </a:lnTo>
                  <a:lnTo>
                    <a:pt x="384" y="152"/>
                  </a:lnTo>
                  <a:lnTo>
                    <a:pt x="384" y="152"/>
                  </a:lnTo>
                  <a:lnTo>
                    <a:pt x="376" y="168"/>
                  </a:lnTo>
                  <a:lnTo>
                    <a:pt x="376" y="184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192"/>
                  </a:lnTo>
                  <a:lnTo>
                    <a:pt x="368" y="208"/>
                  </a:lnTo>
                  <a:lnTo>
                    <a:pt x="368" y="216"/>
                  </a:lnTo>
                  <a:lnTo>
                    <a:pt x="360" y="216"/>
                  </a:lnTo>
                  <a:lnTo>
                    <a:pt x="360" y="224"/>
                  </a:lnTo>
                  <a:lnTo>
                    <a:pt x="360" y="224"/>
                  </a:lnTo>
                  <a:lnTo>
                    <a:pt x="368" y="224"/>
                  </a:lnTo>
                  <a:lnTo>
                    <a:pt x="392" y="224"/>
                  </a:lnTo>
                  <a:lnTo>
                    <a:pt x="408" y="224"/>
                  </a:lnTo>
                  <a:lnTo>
                    <a:pt x="424" y="232"/>
                  </a:lnTo>
                  <a:lnTo>
                    <a:pt x="424" y="232"/>
                  </a:lnTo>
                  <a:lnTo>
                    <a:pt x="424" y="240"/>
                  </a:lnTo>
                  <a:lnTo>
                    <a:pt x="424" y="248"/>
                  </a:lnTo>
                  <a:lnTo>
                    <a:pt x="424" y="256"/>
                  </a:lnTo>
                  <a:lnTo>
                    <a:pt x="424" y="288"/>
                  </a:lnTo>
                  <a:lnTo>
                    <a:pt x="424" y="296"/>
                  </a:lnTo>
                  <a:lnTo>
                    <a:pt x="440" y="304"/>
                  </a:lnTo>
                  <a:lnTo>
                    <a:pt x="456" y="312"/>
                  </a:lnTo>
                  <a:lnTo>
                    <a:pt x="472" y="304"/>
                  </a:lnTo>
                  <a:lnTo>
                    <a:pt x="488" y="304"/>
                  </a:lnTo>
                  <a:lnTo>
                    <a:pt x="496" y="312"/>
                  </a:lnTo>
                  <a:lnTo>
                    <a:pt x="504" y="320"/>
                  </a:lnTo>
                  <a:lnTo>
                    <a:pt x="504" y="320"/>
                  </a:lnTo>
                  <a:lnTo>
                    <a:pt x="496" y="320"/>
                  </a:lnTo>
                  <a:lnTo>
                    <a:pt x="496" y="328"/>
                  </a:lnTo>
                  <a:lnTo>
                    <a:pt x="488" y="328"/>
                  </a:lnTo>
                  <a:lnTo>
                    <a:pt x="488" y="328"/>
                  </a:lnTo>
                  <a:lnTo>
                    <a:pt x="488" y="320"/>
                  </a:lnTo>
                  <a:lnTo>
                    <a:pt x="480" y="320"/>
                  </a:lnTo>
                  <a:lnTo>
                    <a:pt x="472" y="312"/>
                  </a:lnTo>
                  <a:lnTo>
                    <a:pt x="464" y="320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64" y="336"/>
                  </a:lnTo>
                  <a:lnTo>
                    <a:pt x="456" y="336"/>
                  </a:lnTo>
                  <a:lnTo>
                    <a:pt x="448" y="328"/>
                  </a:lnTo>
                  <a:lnTo>
                    <a:pt x="440" y="320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24" y="320"/>
                  </a:lnTo>
                  <a:lnTo>
                    <a:pt x="424" y="312"/>
                  </a:lnTo>
                  <a:lnTo>
                    <a:pt x="408" y="304"/>
                  </a:lnTo>
                  <a:lnTo>
                    <a:pt x="400" y="296"/>
                  </a:lnTo>
                  <a:lnTo>
                    <a:pt x="408" y="304"/>
                  </a:lnTo>
                  <a:lnTo>
                    <a:pt x="408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0" y="296"/>
                  </a:lnTo>
                  <a:lnTo>
                    <a:pt x="400" y="288"/>
                  </a:lnTo>
                  <a:lnTo>
                    <a:pt x="392" y="288"/>
                  </a:lnTo>
                  <a:lnTo>
                    <a:pt x="392" y="280"/>
                  </a:lnTo>
                  <a:lnTo>
                    <a:pt x="384" y="272"/>
                  </a:lnTo>
                  <a:lnTo>
                    <a:pt x="376" y="264"/>
                  </a:lnTo>
                  <a:lnTo>
                    <a:pt x="376" y="256"/>
                  </a:lnTo>
                  <a:lnTo>
                    <a:pt x="376" y="256"/>
                  </a:lnTo>
                  <a:lnTo>
                    <a:pt x="368" y="256"/>
                  </a:lnTo>
                  <a:lnTo>
                    <a:pt x="368" y="256"/>
                  </a:lnTo>
                  <a:lnTo>
                    <a:pt x="360" y="256"/>
                  </a:lnTo>
                  <a:lnTo>
                    <a:pt x="344" y="256"/>
                  </a:lnTo>
                  <a:lnTo>
                    <a:pt x="328" y="248"/>
                  </a:lnTo>
                  <a:lnTo>
                    <a:pt x="312" y="240"/>
                  </a:lnTo>
                  <a:lnTo>
                    <a:pt x="296" y="224"/>
                  </a:lnTo>
                  <a:lnTo>
                    <a:pt x="296" y="224"/>
                  </a:lnTo>
                  <a:lnTo>
                    <a:pt x="288" y="224"/>
                  </a:lnTo>
                  <a:lnTo>
                    <a:pt x="288" y="216"/>
                  </a:lnTo>
                  <a:lnTo>
                    <a:pt x="272" y="224"/>
                  </a:lnTo>
                  <a:lnTo>
                    <a:pt x="264" y="224"/>
                  </a:lnTo>
                  <a:lnTo>
                    <a:pt x="256" y="224"/>
                  </a:lnTo>
                  <a:lnTo>
                    <a:pt x="256" y="224"/>
                  </a:lnTo>
                  <a:lnTo>
                    <a:pt x="248" y="224"/>
                  </a:lnTo>
                  <a:lnTo>
                    <a:pt x="240" y="224"/>
                  </a:lnTo>
                  <a:lnTo>
                    <a:pt x="224" y="216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00" y="200"/>
                  </a:lnTo>
                  <a:lnTo>
                    <a:pt x="184" y="200"/>
                  </a:lnTo>
                  <a:lnTo>
                    <a:pt x="176" y="192"/>
                  </a:lnTo>
                  <a:lnTo>
                    <a:pt x="176" y="192"/>
                  </a:lnTo>
                  <a:lnTo>
                    <a:pt x="160" y="184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52" y="160"/>
                  </a:lnTo>
                  <a:lnTo>
                    <a:pt x="152" y="152"/>
                  </a:lnTo>
                  <a:lnTo>
                    <a:pt x="144" y="136"/>
                  </a:lnTo>
                  <a:lnTo>
                    <a:pt x="120" y="112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88" y="80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56" y="56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0" y="128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56" y="88"/>
                  </a:lnTo>
                  <a:lnTo>
                    <a:pt x="40" y="80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36" y="8"/>
                  </a:lnTo>
                  <a:lnTo>
                    <a:pt x="144" y="16"/>
                  </a:lnTo>
                  <a:lnTo>
                    <a:pt x="160" y="32"/>
                  </a:lnTo>
                  <a:lnTo>
                    <a:pt x="168" y="48"/>
                  </a:lnTo>
                  <a:lnTo>
                    <a:pt x="176" y="48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24" y="80"/>
                  </a:lnTo>
                  <a:lnTo>
                    <a:pt x="232" y="80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8"/>
                  </a:lnTo>
                  <a:lnTo>
                    <a:pt x="248" y="80"/>
                  </a:lnTo>
                  <a:lnTo>
                    <a:pt x="248" y="8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auto">
            <a:xfrm>
              <a:off x="5194292" y="4178238"/>
              <a:ext cx="139700" cy="266696"/>
            </a:xfrm>
            <a:custGeom>
              <a:avLst/>
              <a:gdLst/>
              <a:ahLst/>
              <a:cxnLst>
                <a:cxn ang="0">
                  <a:pos x="8" y="112"/>
                </a:cxn>
                <a:cxn ang="0">
                  <a:pos x="16" y="88"/>
                </a:cxn>
                <a:cxn ang="0">
                  <a:pos x="16" y="88"/>
                </a:cxn>
                <a:cxn ang="0">
                  <a:pos x="8" y="72"/>
                </a:cxn>
                <a:cxn ang="0">
                  <a:pos x="8" y="56"/>
                </a:cxn>
                <a:cxn ang="0">
                  <a:pos x="24" y="48"/>
                </a:cxn>
                <a:cxn ang="0">
                  <a:pos x="40" y="32"/>
                </a:cxn>
                <a:cxn ang="0">
                  <a:pos x="56" y="16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24"/>
                </a:cxn>
                <a:cxn ang="0">
                  <a:pos x="88" y="40"/>
                </a:cxn>
                <a:cxn ang="0">
                  <a:pos x="88" y="48"/>
                </a:cxn>
                <a:cxn ang="0">
                  <a:pos x="88" y="48"/>
                </a:cxn>
                <a:cxn ang="0">
                  <a:pos x="80" y="48"/>
                </a:cxn>
                <a:cxn ang="0">
                  <a:pos x="80" y="48"/>
                </a:cxn>
                <a:cxn ang="0">
                  <a:pos x="80" y="64"/>
                </a:cxn>
                <a:cxn ang="0">
                  <a:pos x="72" y="80"/>
                </a:cxn>
                <a:cxn ang="0">
                  <a:pos x="56" y="136"/>
                </a:cxn>
                <a:cxn ang="0">
                  <a:pos x="40" y="168"/>
                </a:cxn>
                <a:cxn ang="0">
                  <a:pos x="16" y="168"/>
                </a:cxn>
                <a:cxn ang="0">
                  <a:pos x="0" y="152"/>
                </a:cxn>
                <a:cxn ang="0">
                  <a:pos x="0" y="144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20"/>
                </a:cxn>
                <a:cxn ang="0">
                  <a:pos x="8" y="112"/>
                </a:cxn>
              </a:cxnLst>
              <a:rect l="0" t="0" r="r" b="b"/>
              <a:pathLst>
                <a:path w="88" h="168">
                  <a:moveTo>
                    <a:pt x="8" y="112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24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56" y="136"/>
                  </a:lnTo>
                  <a:lnTo>
                    <a:pt x="40" y="168"/>
                  </a:lnTo>
                  <a:lnTo>
                    <a:pt x="16" y="168"/>
                  </a:lnTo>
                  <a:lnTo>
                    <a:pt x="0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20"/>
                  </a:lnTo>
                  <a:lnTo>
                    <a:pt x="8" y="11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>
              <a:off x="6222991" y="3809944"/>
              <a:ext cx="203200" cy="228597"/>
            </a:xfrm>
            <a:custGeom>
              <a:avLst/>
              <a:gdLst/>
              <a:ahLst/>
              <a:cxnLst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0" y="48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8" y="24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80" y="56"/>
                </a:cxn>
                <a:cxn ang="0">
                  <a:pos x="96" y="56"/>
                </a:cxn>
                <a:cxn ang="0">
                  <a:pos x="96" y="64"/>
                </a:cxn>
                <a:cxn ang="0">
                  <a:pos x="96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4" y="72"/>
                </a:cxn>
                <a:cxn ang="0">
                  <a:pos x="104" y="80"/>
                </a:cxn>
                <a:cxn ang="0">
                  <a:pos x="104" y="80"/>
                </a:cxn>
                <a:cxn ang="0">
                  <a:pos x="112" y="80"/>
                </a:cxn>
                <a:cxn ang="0">
                  <a:pos x="112" y="80"/>
                </a:cxn>
                <a:cxn ang="0">
                  <a:pos x="112" y="88"/>
                </a:cxn>
                <a:cxn ang="0">
                  <a:pos x="128" y="104"/>
                </a:cxn>
                <a:cxn ang="0">
                  <a:pos x="128" y="112"/>
                </a:cxn>
                <a:cxn ang="0">
                  <a:pos x="128" y="112"/>
                </a:cxn>
                <a:cxn ang="0">
                  <a:pos x="128" y="128"/>
                </a:cxn>
                <a:cxn ang="0">
                  <a:pos x="128" y="128"/>
                </a:cxn>
                <a:cxn ang="0">
                  <a:pos x="128" y="128"/>
                </a:cxn>
                <a:cxn ang="0">
                  <a:pos x="128" y="136"/>
                </a:cxn>
                <a:cxn ang="0">
                  <a:pos x="128" y="136"/>
                </a:cxn>
                <a:cxn ang="0">
                  <a:pos x="128" y="144"/>
                </a:cxn>
                <a:cxn ang="0">
                  <a:pos x="120" y="144"/>
                </a:cxn>
                <a:cxn ang="0">
                  <a:pos x="112" y="136"/>
                </a:cxn>
                <a:cxn ang="0">
                  <a:pos x="96" y="128"/>
                </a:cxn>
                <a:cxn ang="0">
                  <a:pos x="80" y="112"/>
                </a:cxn>
                <a:cxn ang="0">
                  <a:pos x="72" y="96"/>
                </a:cxn>
                <a:cxn ang="0">
                  <a:pos x="64" y="80"/>
                </a:cxn>
                <a:cxn ang="0">
                  <a:pos x="64" y="80"/>
                </a:cxn>
                <a:cxn ang="0">
                  <a:pos x="56" y="72"/>
                </a:cxn>
              </a:cxnLst>
              <a:rect l="0" t="0" r="r" b="b"/>
              <a:pathLst>
                <a:path w="128" h="144">
                  <a:moveTo>
                    <a:pt x="56" y="72"/>
                  </a:move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8" y="104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36"/>
                  </a:lnTo>
                  <a:lnTo>
                    <a:pt x="96" y="128"/>
                  </a:lnTo>
                  <a:lnTo>
                    <a:pt x="80" y="112"/>
                  </a:lnTo>
                  <a:lnTo>
                    <a:pt x="72" y="96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56" y="7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Freeform 18"/>
            <p:cNvSpPr>
              <a:spLocks/>
            </p:cNvSpPr>
            <p:nvPr/>
          </p:nvSpPr>
          <p:spPr bwMode="auto">
            <a:xfrm>
              <a:off x="6489690" y="3784544"/>
              <a:ext cx="203200" cy="228597"/>
            </a:xfrm>
            <a:custGeom>
              <a:avLst/>
              <a:gdLst/>
              <a:ahLst/>
              <a:cxnLst>
                <a:cxn ang="0">
                  <a:pos x="32" y="128"/>
                </a:cxn>
                <a:cxn ang="0">
                  <a:pos x="16" y="112"/>
                </a:cxn>
                <a:cxn ang="0">
                  <a:pos x="16" y="96"/>
                </a:cxn>
                <a:cxn ang="0">
                  <a:pos x="8" y="96"/>
                </a:cxn>
                <a:cxn ang="0">
                  <a:pos x="0" y="72"/>
                </a:cxn>
                <a:cxn ang="0">
                  <a:pos x="16" y="72"/>
                </a:cxn>
                <a:cxn ang="0">
                  <a:pos x="32" y="64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72" y="32"/>
                </a:cxn>
                <a:cxn ang="0">
                  <a:pos x="80" y="24"/>
                </a:cxn>
                <a:cxn ang="0">
                  <a:pos x="96" y="0"/>
                </a:cxn>
                <a:cxn ang="0">
                  <a:pos x="112" y="8"/>
                </a:cxn>
                <a:cxn ang="0">
                  <a:pos x="112" y="16"/>
                </a:cxn>
                <a:cxn ang="0">
                  <a:pos x="128" y="24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12" y="40"/>
                </a:cxn>
                <a:cxn ang="0">
                  <a:pos x="104" y="40"/>
                </a:cxn>
                <a:cxn ang="0">
                  <a:pos x="120" y="72"/>
                </a:cxn>
                <a:cxn ang="0">
                  <a:pos x="128" y="72"/>
                </a:cxn>
                <a:cxn ang="0">
                  <a:pos x="120" y="80"/>
                </a:cxn>
                <a:cxn ang="0">
                  <a:pos x="112" y="80"/>
                </a:cxn>
                <a:cxn ang="0">
                  <a:pos x="112" y="80"/>
                </a:cxn>
                <a:cxn ang="0">
                  <a:pos x="104" y="104"/>
                </a:cxn>
                <a:cxn ang="0">
                  <a:pos x="96" y="104"/>
                </a:cxn>
                <a:cxn ang="0">
                  <a:pos x="96" y="128"/>
                </a:cxn>
                <a:cxn ang="0">
                  <a:pos x="96" y="136"/>
                </a:cxn>
                <a:cxn ang="0">
                  <a:pos x="72" y="144"/>
                </a:cxn>
                <a:cxn ang="0">
                  <a:pos x="56" y="128"/>
                </a:cxn>
                <a:cxn ang="0">
                  <a:pos x="40" y="136"/>
                </a:cxn>
              </a:cxnLst>
              <a:rect l="0" t="0" r="r" b="b"/>
              <a:pathLst>
                <a:path w="128" h="144">
                  <a:moveTo>
                    <a:pt x="40" y="128"/>
                  </a:moveTo>
                  <a:lnTo>
                    <a:pt x="32" y="128"/>
                  </a:lnTo>
                  <a:lnTo>
                    <a:pt x="16" y="128"/>
                  </a:lnTo>
                  <a:lnTo>
                    <a:pt x="16" y="112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8" y="96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28" y="16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40"/>
                  </a:lnTo>
                  <a:lnTo>
                    <a:pt x="104" y="56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88" y="136"/>
                  </a:lnTo>
                  <a:lnTo>
                    <a:pt x="72" y="144"/>
                  </a:lnTo>
                  <a:lnTo>
                    <a:pt x="72" y="136"/>
                  </a:lnTo>
                  <a:lnTo>
                    <a:pt x="56" y="128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40" y="12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auto">
            <a:xfrm>
              <a:off x="6921490" y="3924242"/>
              <a:ext cx="406400" cy="215896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60" y="40"/>
                </a:cxn>
                <a:cxn ang="0">
                  <a:pos x="176" y="48"/>
                </a:cxn>
                <a:cxn ang="0">
                  <a:pos x="200" y="72"/>
                </a:cxn>
                <a:cxn ang="0">
                  <a:pos x="216" y="72"/>
                </a:cxn>
                <a:cxn ang="0">
                  <a:pos x="208" y="88"/>
                </a:cxn>
                <a:cxn ang="0">
                  <a:pos x="216" y="96"/>
                </a:cxn>
                <a:cxn ang="0">
                  <a:pos x="224" y="112"/>
                </a:cxn>
                <a:cxn ang="0">
                  <a:pos x="240" y="120"/>
                </a:cxn>
                <a:cxn ang="0">
                  <a:pos x="240" y="120"/>
                </a:cxn>
                <a:cxn ang="0">
                  <a:pos x="240" y="120"/>
                </a:cxn>
                <a:cxn ang="0">
                  <a:pos x="248" y="128"/>
                </a:cxn>
                <a:cxn ang="0">
                  <a:pos x="256" y="128"/>
                </a:cxn>
                <a:cxn ang="0">
                  <a:pos x="248" y="136"/>
                </a:cxn>
                <a:cxn ang="0">
                  <a:pos x="240" y="136"/>
                </a:cxn>
                <a:cxn ang="0">
                  <a:pos x="224" y="128"/>
                </a:cxn>
                <a:cxn ang="0">
                  <a:pos x="208" y="120"/>
                </a:cxn>
                <a:cxn ang="0">
                  <a:pos x="208" y="112"/>
                </a:cxn>
                <a:cxn ang="0">
                  <a:pos x="184" y="96"/>
                </a:cxn>
                <a:cxn ang="0">
                  <a:pos x="160" y="104"/>
                </a:cxn>
                <a:cxn ang="0">
                  <a:pos x="160" y="104"/>
                </a:cxn>
                <a:cxn ang="0">
                  <a:pos x="160" y="112"/>
                </a:cxn>
                <a:cxn ang="0">
                  <a:pos x="144" y="112"/>
                </a:cxn>
                <a:cxn ang="0">
                  <a:pos x="120" y="104"/>
                </a:cxn>
                <a:cxn ang="0">
                  <a:pos x="104" y="104"/>
                </a:cxn>
                <a:cxn ang="0">
                  <a:pos x="88" y="104"/>
                </a:cxn>
                <a:cxn ang="0">
                  <a:pos x="104" y="96"/>
                </a:cxn>
                <a:cxn ang="0">
                  <a:pos x="96" y="88"/>
                </a:cxn>
                <a:cxn ang="0">
                  <a:pos x="96" y="72"/>
                </a:cxn>
                <a:cxn ang="0">
                  <a:pos x="72" y="56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24" y="48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24" y="32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16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40"/>
                </a:cxn>
                <a:cxn ang="0">
                  <a:pos x="72" y="32"/>
                </a:cxn>
                <a:cxn ang="0">
                  <a:pos x="96" y="16"/>
                </a:cxn>
                <a:cxn ang="0">
                  <a:pos x="112" y="32"/>
                </a:cxn>
                <a:cxn ang="0">
                  <a:pos x="128" y="32"/>
                </a:cxn>
                <a:cxn ang="0">
                  <a:pos x="128" y="32"/>
                </a:cxn>
              </a:cxnLst>
              <a:rect l="0" t="0" r="r" b="b"/>
              <a:pathLst>
                <a:path w="256" h="136">
                  <a:moveTo>
                    <a:pt x="136" y="32"/>
                  </a:moveTo>
                  <a:lnTo>
                    <a:pt x="152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8" y="48"/>
                  </a:lnTo>
                  <a:lnTo>
                    <a:pt x="176" y="48"/>
                  </a:lnTo>
                  <a:lnTo>
                    <a:pt x="184" y="56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16" y="80"/>
                  </a:lnTo>
                  <a:lnTo>
                    <a:pt x="208" y="88"/>
                  </a:lnTo>
                  <a:lnTo>
                    <a:pt x="208" y="88"/>
                  </a:lnTo>
                  <a:lnTo>
                    <a:pt x="216" y="96"/>
                  </a:lnTo>
                  <a:lnTo>
                    <a:pt x="216" y="104"/>
                  </a:lnTo>
                  <a:lnTo>
                    <a:pt x="224" y="112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48" y="128"/>
                  </a:lnTo>
                  <a:lnTo>
                    <a:pt x="248" y="128"/>
                  </a:lnTo>
                  <a:lnTo>
                    <a:pt x="256" y="128"/>
                  </a:lnTo>
                  <a:lnTo>
                    <a:pt x="248" y="128"/>
                  </a:lnTo>
                  <a:lnTo>
                    <a:pt x="248" y="136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40" y="128"/>
                  </a:lnTo>
                  <a:lnTo>
                    <a:pt x="224" y="128"/>
                  </a:lnTo>
                  <a:lnTo>
                    <a:pt x="224" y="128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60" y="112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0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6" y="104"/>
                  </a:lnTo>
                  <a:lnTo>
                    <a:pt x="88" y="104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96" y="88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56" y="5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104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36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7" name="Freeform 20"/>
            <p:cNvSpPr>
              <a:spLocks/>
            </p:cNvSpPr>
            <p:nvPr/>
          </p:nvSpPr>
          <p:spPr bwMode="auto">
            <a:xfrm>
              <a:off x="6273791" y="3454349"/>
              <a:ext cx="228599" cy="444493"/>
            </a:xfrm>
            <a:custGeom>
              <a:avLst/>
              <a:gdLst/>
              <a:ahLst/>
              <a:cxnLst>
                <a:cxn ang="0">
                  <a:pos x="24" y="144"/>
                </a:cxn>
                <a:cxn ang="0">
                  <a:pos x="16" y="120"/>
                </a:cxn>
                <a:cxn ang="0">
                  <a:pos x="8" y="104"/>
                </a:cxn>
                <a:cxn ang="0">
                  <a:pos x="8" y="96"/>
                </a:cxn>
                <a:cxn ang="0">
                  <a:pos x="0" y="64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40" y="24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16"/>
                </a:cxn>
                <a:cxn ang="0">
                  <a:pos x="48" y="8"/>
                </a:cxn>
                <a:cxn ang="0">
                  <a:pos x="72" y="8"/>
                </a:cxn>
                <a:cxn ang="0">
                  <a:pos x="88" y="0"/>
                </a:cxn>
                <a:cxn ang="0">
                  <a:pos x="112" y="0"/>
                </a:cxn>
                <a:cxn ang="0">
                  <a:pos x="128" y="24"/>
                </a:cxn>
                <a:cxn ang="0">
                  <a:pos x="128" y="24"/>
                </a:cxn>
                <a:cxn ang="0">
                  <a:pos x="96" y="56"/>
                </a:cxn>
                <a:cxn ang="0">
                  <a:pos x="120" y="88"/>
                </a:cxn>
                <a:cxn ang="0">
                  <a:pos x="144" y="120"/>
                </a:cxn>
                <a:cxn ang="0">
                  <a:pos x="136" y="152"/>
                </a:cxn>
                <a:cxn ang="0">
                  <a:pos x="128" y="152"/>
                </a:cxn>
                <a:cxn ang="0">
                  <a:pos x="104" y="176"/>
                </a:cxn>
                <a:cxn ang="0">
                  <a:pos x="104" y="176"/>
                </a:cxn>
                <a:cxn ang="0">
                  <a:pos x="104" y="176"/>
                </a:cxn>
                <a:cxn ang="0">
                  <a:pos x="104" y="184"/>
                </a:cxn>
                <a:cxn ang="0">
                  <a:pos x="88" y="192"/>
                </a:cxn>
                <a:cxn ang="0">
                  <a:pos x="88" y="176"/>
                </a:cxn>
                <a:cxn ang="0">
                  <a:pos x="88" y="168"/>
                </a:cxn>
                <a:cxn ang="0">
                  <a:pos x="72" y="160"/>
                </a:cxn>
                <a:cxn ang="0">
                  <a:pos x="64" y="160"/>
                </a:cxn>
                <a:cxn ang="0">
                  <a:pos x="56" y="144"/>
                </a:cxn>
                <a:cxn ang="0">
                  <a:pos x="40" y="136"/>
                </a:cxn>
                <a:cxn ang="0">
                  <a:pos x="40" y="128"/>
                </a:cxn>
                <a:cxn ang="0">
                  <a:pos x="24" y="128"/>
                </a:cxn>
                <a:cxn ang="0">
                  <a:pos x="24" y="136"/>
                </a:cxn>
                <a:cxn ang="0">
                  <a:pos x="16" y="168"/>
                </a:cxn>
                <a:cxn ang="0">
                  <a:pos x="32" y="184"/>
                </a:cxn>
                <a:cxn ang="0">
                  <a:pos x="24" y="192"/>
                </a:cxn>
                <a:cxn ang="0">
                  <a:pos x="32" y="200"/>
                </a:cxn>
                <a:cxn ang="0">
                  <a:pos x="40" y="208"/>
                </a:cxn>
                <a:cxn ang="0">
                  <a:pos x="72" y="248"/>
                </a:cxn>
                <a:cxn ang="0">
                  <a:pos x="72" y="264"/>
                </a:cxn>
                <a:cxn ang="0">
                  <a:pos x="80" y="280"/>
                </a:cxn>
                <a:cxn ang="0">
                  <a:pos x="72" y="280"/>
                </a:cxn>
                <a:cxn ang="0">
                  <a:pos x="64" y="272"/>
                </a:cxn>
                <a:cxn ang="0">
                  <a:pos x="32" y="224"/>
                </a:cxn>
                <a:cxn ang="0">
                  <a:pos x="16" y="192"/>
                </a:cxn>
                <a:cxn ang="0">
                  <a:pos x="8" y="192"/>
                </a:cxn>
                <a:cxn ang="0">
                  <a:pos x="8" y="184"/>
                </a:cxn>
                <a:cxn ang="0">
                  <a:pos x="8" y="168"/>
                </a:cxn>
                <a:cxn ang="0">
                  <a:pos x="8" y="168"/>
                </a:cxn>
              </a:cxnLst>
              <a:rect l="0" t="0" r="r" b="b"/>
              <a:pathLst>
                <a:path w="144" h="280">
                  <a:moveTo>
                    <a:pt x="16" y="160"/>
                  </a:moveTo>
                  <a:lnTo>
                    <a:pt x="24" y="144"/>
                  </a:lnTo>
                  <a:lnTo>
                    <a:pt x="24" y="144"/>
                  </a:lnTo>
                  <a:lnTo>
                    <a:pt x="16" y="120"/>
                  </a:lnTo>
                  <a:lnTo>
                    <a:pt x="8" y="112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36" y="96"/>
                  </a:lnTo>
                  <a:lnTo>
                    <a:pt x="144" y="120"/>
                  </a:lnTo>
                  <a:lnTo>
                    <a:pt x="136" y="144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28" y="152"/>
                  </a:lnTo>
                  <a:lnTo>
                    <a:pt x="112" y="168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96" y="184"/>
                  </a:lnTo>
                  <a:lnTo>
                    <a:pt x="88" y="192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88" y="168"/>
                  </a:lnTo>
                  <a:lnTo>
                    <a:pt x="88" y="168"/>
                  </a:lnTo>
                  <a:lnTo>
                    <a:pt x="72" y="168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4" y="160"/>
                  </a:lnTo>
                  <a:lnTo>
                    <a:pt x="64" y="152"/>
                  </a:lnTo>
                  <a:lnTo>
                    <a:pt x="56" y="144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40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24" y="144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24" y="192"/>
                  </a:lnTo>
                  <a:lnTo>
                    <a:pt x="32" y="200"/>
                  </a:lnTo>
                  <a:lnTo>
                    <a:pt x="32" y="200"/>
                  </a:lnTo>
                  <a:lnTo>
                    <a:pt x="32" y="200"/>
                  </a:lnTo>
                  <a:lnTo>
                    <a:pt x="40" y="208"/>
                  </a:lnTo>
                  <a:lnTo>
                    <a:pt x="72" y="224"/>
                  </a:lnTo>
                  <a:lnTo>
                    <a:pt x="72" y="248"/>
                  </a:lnTo>
                  <a:lnTo>
                    <a:pt x="72" y="256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80" y="280"/>
                  </a:lnTo>
                  <a:lnTo>
                    <a:pt x="72" y="280"/>
                  </a:lnTo>
                  <a:lnTo>
                    <a:pt x="72" y="280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24"/>
                  </a:lnTo>
                  <a:lnTo>
                    <a:pt x="24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8" y="184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6" y="16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6934189" y="3047955"/>
              <a:ext cx="215900" cy="177798"/>
            </a:xfrm>
            <a:custGeom>
              <a:avLst/>
              <a:gdLst/>
              <a:ahLst/>
              <a:cxnLst>
                <a:cxn ang="0">
                  <a:pos x="48" y="112"/>
                </a:cxn>
                <a:cxn ang="0">
                  <a:pos x="48" y="96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32" y="104"/>
                </a:cxn>
                <a:cxn ang="0">
                  <a:pos x="16" y="104"/>
                </a:cxn>
                <a:cxn ang="0">
                  <a:pos x="0" y="104"/>
                </a:cxn>
                <a:cxn ang="0">
                  <a:pos x="8" y="96"/>
                </a:cxn>
                <a:cxn ang="0">
                  <a:pos x="24" y="88"/>
                </a:cxn>
                <a:cxn ang="0">
                  <a:pos x="56" y="88"/>
                </a:cxn>
                <a:cxn ang="0">
                  <a:pos x="64" y="72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80" y="64"/>
                </a:cxn>
                <a:cxn ang="0">
                  <a:pos x="112" y="40"/>
                </a:cxn>
                <a:cxn ang="0">
                  <a:pos x="112" y="8"/>
                </a:cxn>
                <a:cxn ang="0">
                  <a:pos x="120" y="8"/>
                </a:cxn>
                <a:cxn ang="0">
                  <a:pos x="120" y="8"/>
                </a:cxn>
                <a:cxn ang="0">
                  <a:pos x="128" y="8"/>
                </a:cxn>
                <a:cxn ang="0">
                  <a:pos x="120" y="0"/>
                </a:cxn>
                <a:cxn ang="0">
                  <a:pos x="128" y="0"/>
                </a:cxn>
                <a:cxn ang="0">
                  <a:pos x="136" y="24"/>
                </a:cxn>
                <a:cxn ang="0">
                  <a:pos x="128" y="40"/>
                </a:cxn>
                <a:cxn ang="0">
                  <a:pos x="128" y="48"/>
                </a:cxn>
                <a:cxn ang="0">
                  <a:pos x="128" y="48"/>
                </a:cxn>
                <a:cxn ang="0">
                  <a:pos x="120" y="48"/>
                </a:cxn>
                <a:cxn ang="0">
                  <a:pos x="120" y="64"/>
                </a:cxn>
                <a:cxn ang="0">
                  <a:pos x="120" y="72"/>
                </a:cxn>
                <a:cxn ang="0">
                  <a:pos x="120" y="88"/>
                </a:cxn>
                <a:cxn ang="0">
                  <a:pos x="112" y="88"/>
                </a:cxn>
                <a:cxn ang="0">
                  <a:pos x="112" y="96"/>
                </a:cxn>
                <a:cxn ang="0">
                  <a:pos x="112" y="88"/>
                </a:cxn>
                <a:cxn ang="0">
                  <a:pos x="96" y="96"/>
                </a:cxn>
                <a:cxn ang="0">
                  <a:pos x="96" y="96"/>
                </a:cxn>
                <a:cxn ang="0">
                  <a:pos x="88" y="96"/>
                </a:cxn>
                <a:cxn ang="0">
                  <a:pos x="80" y="104"/>
                </a:cxn>
                <a:cxn ang="0">
                  <a:pos x="64" y="96"/>
                </a:cxn>
                <a:cxn ang="0">
                  <a:pos x="72" y="104"/>
                </a:cxn>
                <a:cxn ang="0">
                  <a:pos x="64" y="104"/>
                </a:cxn>
                <a:cxn ang="0">
                  <a:pos x="56" y="112"/>
                </a:cxn>
                <a:cxn ang="0">
                  <a:pos x="56" y="112"/>
                </a:cxn>
                <a:cxn ang="0">
                  <a:pos x="48" y="112"/>
                </a:cxn>
              </a:cxnLst>
              <a:rect l="0" t="0" r="r" b="b"/>
              <a:pathLst>
                <a:path w="136" h="112">
                  <a:moveTo>
                    <a:pt x="48" y="112"/>
                  </a:moveTo>
                  <a:lnTo>
                    <a:pt x="48" y="112"/>
                  </a:lnTo>
                  <a:lnTo>
                    <a:pt x="56" y="104"/>
                  </a:lnTo>
                  <a:lnTo>
                    <a:pt x="48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80" y="64"/>
                  </a:lnTo>
                  <a:lnTo>
                    <a:pt x="96" y="56"/>
                  </a:lnTo>
                  <a:lnTo>
                    <a:pt x="112" y="40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0" y="48"/>
                  </a:lnTo>
                  <a:lnTo>
                    <a:pt x="120" y="56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20" y="80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12" y="88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8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8" y="11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9" name="Freeform 22"/>
            <p:cNvSpPr>
              <a:spLocks/>
            </p:cNvSpPr>
            <p:nvPr/>
          </p:nvSpPr>
          <p:spPr bwMode="auto">
            <a:xfrm>
              <a:off x="5359392" y="1968471"/>
              <a:ext cx="342899" cy="253996"/>
            </a:xfrm>
            <a:custGeom>
              <a:avLst/>
              <a:gdLst/>
              <a:ahLst/>
              <a:cxnLst>
                <a:cxn ang="0">
                  <a:pos x="64" y="152"/>
                </a:cxn>
                <a:cxn ang="0">
                  <a:pos x="48" y="136"/>
                </a:cxn>
                <a:cxn ang="0">
                  <a:pos x="48" y="104"/>
                </a:cxn>
                <a:cxn ang="0">
                  <a:pos x="80" y="72"/>
                </a:cxn>
                <a:cxn ang="0">
                  <a:pos x="112" y="56"/>
                </a:cxn>
                <a:cxn ang="0">
                  <a:pos x="120" y="48"/>
                </a:cxn>
                <a:cxn ang="0">
                  <a:pos x="128" y="48"/>
                </a:cxn>
                <a:cxn ang="0">
                  <a:pos x="136" y="40"/>
                </a:cxn>
                <a:cxn ang="0">
                  <a:pos x="160" y="32"/>
                </a:cxn>
                <a:cxn ang="0">
                  <a:pos x="184" y="24"/>
                </a:cxn>
                <a:cxn ang="0">
                  <a:pos x="216" y="16"/>
                </a:cxn>
                <a:cxn ang="0">
                  <a:pos x="216" y="8"/>
                </a:cxn>
                <a:cxn ang="0">
                  <a:pos x="200" y="0"/>
                </a:cxn>
                <a:cxn ang="0">
                  <a:pos x="184" y="0"/>
                </a:cxn>
                <a:cxn ang="0">
                  <a:pos x="144" y="24"/>
                </a:cxn>
                <a:cxn ang="0">
                  <a:pos x="136" y="24"/>
                </a:cxn>
                <a:cxn ang="0">
                  <a:pos x="136" y="24"/>
                </a:cxn>
                <a:cxn ang="0">
                  <a:pos x="128" y="16"/>
                </a:cxn>
                <a:cxn ang="0">
                  <a:pos x="112" y="16"/>
                </a:cxn>
                <a:cxn ang="0">
                  <a:pos x="104" y="24"/>
                </a:cxn>
                <a:cxn ang="0">
                  <a:pos x="96" y="24"/>
                </a:cxn>
                <a:cxn ang="0">
                  <a:pos x="72" y="40"/>
                </a:cxn>
                <a:cxn ang="0">
                  <a:pos x="56" y="48"/>
                </a:cxn>
                <a:cxn ang="0">
                  <a:pos x="40" y="48"/>
                </a:cxn>
                <a:cxn ang="0">
                  <a:pos x="48" y="56"/>
                </a:cxn>
                <a:cxn ang="0">
                  <a:pos x="48" y="64"/>
                </a:cxn>
                <a:cxn ang="0">
                  <a:pos x="24" y="80"/>
                </a:cxn>
                <a:cxn ang="0">
                  <a:pos x="32" y="88"/>
                </a:cxn>
                <a:cxn ang="0">
                  <a:pos x="32" y="96"/>
                </a:cxn>
                <a:cxn ang="0">
                  <a:pos x="32" y="96"/>
                </a:cxn>
                <a:cxn ang="0">
                  <a:pos x="16" y="96"/>
                </a:cxn>
                <a:cxn ang="0">
                  <a:pos x="8" y="104"/>
                </a:cxn>
                <a:cxn ang="0">
                  <a:pos x="8" y="112"/>
                </a:cxn>
                <a:cxn ang="0">
                  <a:pos x="8" y="120"/>
                </a:cxn>
                <a:cxn ang="0">
                  <a:pos x="0" y="128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8" y="136"/>
                </a:cxn>
                <a:cxn ang="0">
                  <a:pos x="16" y="136"/>
                </a:cxn>
                <a:cxn ang="0">
                  <a:pos x="24" y="136"/>
                </a:cxn>
                <a:cxn ang="0">
                  <a:pos x="24" y="152"/>
                </a:cxn>
                <a:cxn ang="0">
                  <a:pos x="24" y="152"/>
                </a:cxn>
                <a:cxn ang="0">
                  <a:pos x="24" y="152"/>
                </a:cxn>
                <a:cxn ang="0">
                  <a:pos x="32" y="152"/>
                </a:cxn>
                <a:cxn ang="0">
                  <a:pos x="32" y="152"/>
                </a:cxn>
                <a:cxn ang="0">
                  <a:pos x="40" y="160"/>
                </a:cxn>
                <a:cxn ang="0">
                  <a:pos x="40" y="160"/>
                </a:cxn>
                <a:cxn ang="0">
                  <a:pos x="72" y="160"/>
                </a:cxn>
                <a:cxn ang="0">
                  <a:pos x="72" y="160"/>
                </a:cxn>
                <a:cxn ang="0">
                  <a:pos x="72" y="152"/>
                </a:cxn>
                <a:cxn ang="0">
                  <a:pos x="64" y="152"/>
                </a:cxn>
                <a:cxn ang="0">
                  <a:pos x="72" y="160"/>
                </a:cxn>
                <a:cxn ang="0">
                  <a:pos x="64" y="152"/>
                </a:cxn>
              </a:cxnLst>
              <a:rect l="0" t="0" r="r" b="b"/>
              <a:pathLst>
                <a:path w="216" h="160">
                  <a:moveTo>
                    <a:pt x="64" y="152"/>
                  </a:moveTo>
                  <a:lnTo>
                    <a:pt x="48" y="136"/>
                  </a:lnTo>
                  <a:lnTo>
                    <a:pt x="48" y="104"/>
                  </a:lnTo>
                  <a:lnTo>
                    <a:pt x="8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36" y="40"/>
                  </a:lnTo>
                  <a:lnTo>
                    <a:pt x="160" y="32"/>
                  </a:lnTo>
                  <a:lnTo>
                    <a:pt x="184" y="24"/>
                  </a:lnTo>
                  <a:lnTo>
                    <a:pt x="216" y="16"/>
                  </a:lnTo>
                  <a:lnTo>
                    <a:pt x="216" y="8"/>
                  </a:lnTo>
                  <a:lnTo>
                    <a:pt x="200" y="0"/>
                  </a:lnTo>
                  <a:lnTo>
                    <a:pt x="184" y="0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28" y="16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32" y="96"/>
                  </a:lnTo>
                  <a:lnTo>
                    <a:pt x="16" y="96"/>
                  </a:lnTo>
                  <a:lnTo>
                    <a:pt x="8" y="104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40" y="160"/>
                  </a:lnTo>
                  <a:lnTo>
                    <a:pt x="4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2" y="152"/>
                  </a:lnTo>
                  <a:lnTo>
                    <a:pt x="64" y="152"/>
                  </a:lnTo>
                  <a:lnTo>
                    <a:pt x="72" y="160"/>
                  </a:lnTo>
                  <a:lnTo>
                    <a:pt x="64" y="15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0" name="Freeform 23"/>
            <p:cNvSpPr>
              <a:spLocks/>
            </p:cNvSpPr>
            <p:nvPr/>
          </p:nvSpPr>
          <p:spPr bwMode="auto">
            <a:xfrm>
              <a:off x="6299190" y="1854173"/>
              <a:ext cx="127000" cy="7619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2"/>
                </a:cxn>
                <a:cxn ang="0">
                  <a:pos x="16" y="1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64" y="8"/>
                </a:cxn>
                <a:cxn ang="0">
                  <a:pos x="80" y="24"/>
                </a:cxn>
                <a:cxn ang="0">
                  <a:pos x="80" y="40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32" y="40"/>
                </a:cxn>
                <a:cxn ang="0">
                  <a:pos x="8" y="48"/>
                </a:cxn>
                <a:cxn ang="0">
                  <a:pos x="0" y="48"/>
                </a:cxn>
              </a:cxnLst>
              <a:rect l="0" t="0" r="r" b="b"/>
              <a:pathLst>
                <a:path w="80" h="48">
                  <a:moveTo>
                    <a:pt x="0" y="48"/>
                  </a:moveTo>
                  <a:lnTo>
                    <a:pt x="0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80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8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1" name="Freeform 24"/>
            <p:cNvSpPr>
              <a:spLocks/>
            </p:cNvSpPr>
            <p:nvPr/>
          </p:nvSpPr>
          <p:spPr bwMode="auto">
            <a:xfrm>
              <a:off x="6146791" y="1777974"/>
              <a:ext cx="165100" cy="114298"/>
            </a:xfrm>
            <a:custGeom>
              <a:avLst/>
              <a:gdLst/>
              <a:ahLst/>
              <a:cxnLst>
                <a:cxn ang="0">
                  <a:pos x="104" y="72"/>
                </a:cxn>
                <a:cxn ang="0">
                  <a:pos x="80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32" y="40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2" y="32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88" y="32"/>
                </a:cxn>
                <a:cxn ang="0">
                  <a:pos x="96" y="32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48"/>
                </a:cxn>
                <a:cxn ang="0">
                  <a:pos x="104" y="56"/>
                </a:cxn>
                <a:cxn ang="0">
                  <a:pos x="104" y="56"/>
                </a:cxn>
                <a:cxn ang="0">
                  <a:pos x="96" y="56"/>
                </a:cxn>
                <a:cxn ang="0">
                  <a:pos x="96" y="56"/>
                </a:cxn>
                <a:cxn ang="0">
                  <a:pos x="104" y="64"/>
                </a:cxn>
                <a:cxn ang="0">
                  <a:pos x="104" y="72"/>
                </a:cxn>
              </a:cxnLst>
              <a:rect l="0" t="0" r="r" b="b"/>
              <a:pathLst>
                <a:path w="104" h="72">
                  <a:moveTo>
                    <a:pt x="104" y="72"/>
                  </a:moveTo>
                  <a:lnTo>
                    <a:pt x="80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56"/>
                  </a:lnTo>
                  <a:lnTo>
                    <a:pt x="104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4" y="64"/>
                  </a:lnTo>
                  <a:lnTo>
                    <a:pt x="104" y="7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2" name="Freeform 25"/>
            <p:cNvSpPr>
              <a:spLocks/>
            </p:cNvSpPr>
            <p:nvPr/>
          </p:nvSpPr>
          <p:spPr bwMode="auto">
            <a:xfrm>
              <a:off x="4545006" y="1828773"/>
              <a:ext cx="280986" cy="152398"/>
            </a:xfrm>
            <a:custGeom>
              <a:avLst/>
              <a:gdLst/>
              <a:ahLst/>
              <a:cxnLst>
                <a:cxn ang="0">
                  <a:pos x="145" y="80"/>
                </a:cxn>
                <a:cxn ang="0">
                  <a:pos x="145" y="72"/>
                </a:cxn>
                <a:cxn ang="0">
                  <a:pos x="145" y="72"/>
                </a:cxn>
                <a:cxn ang="0">
                  <a:pos x="129" y="72"/>
                </a:cxn>
                <a:cxn ang="0">
                  <a:pos x="129" y="64"/>
                </a:cxn>
                <a:cxn ang="0">
                  <a:pos x="137" y="64"/>
                </a:cxn>
                <a:cxn ang="0">
                  <a:pos x="129" y="48"/>
                </a:cxn>
                <a:cxn ang="0">
                  <a:pos x="129" y="48"/>
                </a:cxn>
                <a:cxn ang="0">
                  <a:pos x="121" y="40"/>
                </a:cxn>
                <a:cxn ang="0">
                  <a:pos x="97" y="64"/>
                </a:cxn>
                <a:cxn ang="0">
                  <a:pos x="89" y="80"/>
                </a:cxn>
                <a:cxn ang="0">
                  <a:pos x="81" y="96"/>
                </a:cxn>
                <a:cxn ang="0">
                  <a:pos x="65" y="96"/>
                </a:cxn>
                <a:cxn ang="0">
                  <a:pos x="41" y="72"/>
                </a:cxn>
                <a:cxn ang="0">
                  <a:pos x="49" y="72"/>
                </a:cxn>
                <a:cxn ang="0">
                  <a:pos x="57" y="72"/>
                </a:cxn>
                <a:cxn ang="0">
                  <a:pos x="73" y="72"/>
                </a:cxn>
                <a:cxn ang="0">
                  <a:pos x="49" y="72"/>
                </a:cxn>
                <a:cxn ang="0">
                  <a:pos x="41" y="56"/>
                </a:cxn>
                <a:cxn ang="0">
                  <a:pos x="57" y="56"/>
                </a:cxn>
                <a:cxn ang="0">
                  <a:pos x="73" y="48"/>
                </a:cxn>
                <a:cxn ang="0">
                  <a:pos x="65" y="48"/>
                </a:cxn>
                <a:cxn ang="0">
                  <a:pos x="57" y="40"/>
                </a:cxn>
                <a:cxn ang="0">
                  <a:pos x="49" y="40"/>
                </a:cxn>
                <a:cxn ang="0">
                  <a:pos x="25" y="56"/>
                </a:cxn>
                <a:cxn ang="0">
                  <a:pos x="25" y="48"/>
                </a:cxn>
                <a:cxn ang="0">
                  <a:pos x="25" y="48"/>
                </a:cxn>
                <a:cxn ang="0">
                  <a:pos x="17" y="32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25" y="8"/>
                </a:cxn>
                <a:cxn ang="0">
                  <a:pos x="41" y="8"/>
                </a:cxn>
                <a:cxn ang="0">
                  <a:pos x="33" y="16"/>
                </a:cxn>
                <a:cxn ang="0">
                  <a:pos x="41" y="24"/>
                </a:cxn>
                <a:cxn ang="0">
                  <a:pos x="49" y="24"/>
                </a:cxn>
                <a:cxn ang="0">
                  <a:pos x="41" y="8"/>
                </a:cxn>
                <a:cxn ang="0">
                  <a:pos x="65" y="24"/>
                </a:cxn>
                <a:cxn ang="0">
                  <a:pos x="73" y="32"/>
                </a:cxn>
                <a:cxn ang="0">
                  <a:pos x="65" y="0"/>
                </a:cxn>
                <a:cxn ang="0">
                  <a:pos x="89" y="16"/>
                </a:cxn>
                <a:cxn ang="0">
                  <a:pos x="89" y="24"/>
                </a:cxn>
                <a:cxn ang="0">
                  <a:pos x="105" y="16"/>
                </a:cxn>
                <a:cxn ang="0">
                  <a:pos x="105" y="24"/>
                </a:cxn>
                <a:cxn ang="0">
                  <a:pos x="113" y="24"/>
                </a:cxn>
                <a:cxn ang="0">
                  <a:pos x="137" y="48"/>
                </a:cxn>
                <a:cxn ang="0">
                  <a:pos x="137" y="48"/>
                </a:cxn>
                <a:cxn ang="0">
                  <a:pos x="145" y="48"/>
                </a:cxn>
                <a:cxn ang="0">
                  <a:pos x="145" y="48"/>
                </a:cxn>
                <a:cxn ang="0">
                  <a:pos x="161" y="48"/>
                </a:cxn>
                <a:cxn ang="0">
                  <a:pos x="177" y="64"/>
                </a:cxn>
                <a:cxn ang="0">
                  <a:pos x="177" y="64"/>
                </a:cxn>
                <a:cxn ang="0">
                  <a:pos x="153" y="80"/>
                </a:cxn>
              </a:cxnLst>
              <a:rect l="0" t="0" r="r" b="b"/>
              <a:pathLst>
                <a:path w="177" h="96">
                  <a:moveTo>
                    <a:pt x="145" y="80"/>
                  </a:moveTo>
                  <a:lnTo>
                    <a:pt x="145" y="80"/>
                  </a:lnTo>
                  <a:lnTo>
                    <a:pt x="145" y="80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37" y="72"/>
                  </a:lnTo>
                  <a:lnTo>
                    <a:pt x="129" y="72"/>
                  </a:lnTo>
                  <a:lnTo>
                    <a:pt x="129" y="72"/>
                  </a:lnTo>
                  <a:lnTo>
                    <a:pt x="129" y="64"/>
                  </a:lnTo>
                  <a:lnTo>
                    <a:pt x="137" y="64"/>
                  </a:lnTo>
                  <a:lnTo>
                    <a:pt x="137" y="64"/>
                  </a:lnTo>
                  <a:lnTo>
                    <a:pt x="129" y="56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9" y="48"/>
                  </a:lnTo>
                  <a:lnTo>
                    <a:pt x="121" y="40"/>
                  </a:lnTo>
                  <a:lnTo>
                    <a:pt x="113" y="40"/>
                  </a:lnTo>
                  <a:lnTo>
                    <a:pt x="97" y="64"/>
                  </a:lnTo>
                  <a:lnTo>
                    <a:pt x="97" y="72"/>
                  </a:lnTo>
                  <a:lnTo>
                    <a:pt x="89" y="80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81" y="96"/>
                  </a:lnTo>
                  <a:lnTo>
                    <a:pt x="65" y="96"/>
                  </a:lnTo>
                  <a:lnTo>
                    <a:pt x="41" y="80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49" y="72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57" y="64"/>
                  </a:lnTo>
                  <a:lnTo>
                    <a:pt x="49" y="72"/>
                  </a:lnTo>
                  <a:lnTo>
                    <a:pt x="41" y="72"/>
                  </a:lnTo>
                  <a:lnTo>
                    <a:pt x="41" y="56"/>
                  </a:lnTo>
                  <a:lnTo>
                    <a:pt x="49" y="56"/>
                  </a:lnTo>
                  <a:lnTo>
                    <a:pt x="57" y="56"/>
                  </a:lnTo>
                  <a:lnTo>
                    <a:pt x="65" y="48"/>
                  </a:lnTo>
                  <a:lnTo>
                    <a:pt x="73" y="48"/>
                  </a:lnTo>
                  <a:lnTo>
                    <a:pt x="73" y="48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57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1" y="56"/>
                  </a:lnTo>
                  <a:lnTo>
                    <a:pt x="25" y="56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17" y="40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5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4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41" y="8"/>
                  </a:lnTo>
                  <a:lnTo>
                    <a:pt x="57" y="8"/>
                  </a:lnTo>
                  <a:lnTo>
                    <a:pt x="65" y="24"/>
                  </a:lnTo>
                  <a:lnTo>
                    <a:pt x="73" y="32"/>
                  </a:lnTo>
                  <a:lnTo>
                    <a:pt x="73" y="32"/>
                  </a:lnTo>
                  <a:lnTo>
                    <a:pt x="65" y="16"/>
                  </a:lnTo>
                  <a:lnTo>
                    <a:pt x="65" y="0"/>
                  </a:lnTo>
                  <a:lnTo>
                    <a:pt x="89" y="0"/>
                  </a:lnTo>
                  <a:lnTo>
                    <a:pt x="89" y="16"/>
                  </a:lnTo>
                  <a:lnTo>
                    <a:pt x="89" y="24"/>
                  </a:lnTo>
                  <a:lnTo>
                    <a:pt x="89" y="24"/>
                  </a:lnTo>
                  <a:lnTo>
                    <a:pt x="89" y="16"/>
                  </a:lnTo>
                  <a:lnTo>
                    <a:pt x="105" y="16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13" y="24"/>
                  </a:lnTo>
                  <a:lnTo>
                    <a:pt x="137" y="40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61" y="56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69" y="72"/>
                  </a:lnTo>
                  <a:lnTo>
                    <a:pt x="153" y="80"/>
                  </a:lnTo>
                  <a:lnTo>
                    <a:pt x="145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3" name="Freeform 26"/>
            <p:cNvSpPr>
              <a:spLocks/>
            </p:cNvSpPr>
            <p:nvPr/>
          </p:nvSpPr>
          <p:spPr bwMode="auto">
            <a:xfrm>
              <a:off x="4138607" y="2705061"/>
              <a:ext cx="88900" cy="101598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6" y="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16" y="64"/>
                </a:cxn>
                <a:cxn ang="0">
                  <a:pos x="0" y="64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16"/>
                </a:cxn>
              </a:cxnLst>
              <a:rect l="0" t="0" r="r" b="b"/>
              <a:pathLst>
                <a:path w="56" h="64">
                  <a:moveTo>
                    <a:pt x="16" y="16"/>
                  </a:moveTo>
                  <a:lnTo>
                    <a:pt x="24" y="8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4" name="Freeform 27"/>
            <p:cNvSpPr>
              <a:spLocks/>
            </p:cNvSpPr>
            <p:nvPr/>
          </p:nvSpPr>
          <p:spPr bwMode="auto">
            <a:xfrm>
              <a:off x="4214806" y="2603462"/>
              <a:ext cx="165100" cy="241296"/>
            </a:xfrm>
            <a:custGeom>
              <a:avLst/>
              <a:gdLst/>
              <a:ahLst/>
              <a:cxnLst>
                <a:cxn ang="0">
                  <a:pos x="88" y="104"/>
                </a:cxn>
                <a:cxn ang="0">
                  <a:pos x="104" y="104"/>
                </a:cxn>
                <a:cxn ang="0">
                  <a:pos x="88" y="128"/>
                </a:cxn>
                <a:cxn ang="0">
                  <a:pos x="96" y="128"/>
                </a:cxn>
                <a:cxn ang="0">
                  <a:pos x="88" y="136"/>
                </a:cxn>
                <a:cxn ang="0">
                  <a:pos x="64" y="136"/>
                </a:cxn>
                <a:cxn ang="0">
                  <a:pos x="48" y="144"/>
                </a:cxn>
                <a:cxn ang="0">
                  <a:pos x="32" y="136"/>
                </a:cxn>
                <a:cxn ang="0">
                  <a:pos x="32" y="144"/>
                </a:cxn>
                <a:cxn ang="0">
                  <a:pos x="16" y="144"/>
                </a:cxn>
                <a:cxn ang="0">
                  <a:pos x="16" y="152"/>
                </a:cxn>
                <a:cxn ang="0">
                  <a:pos x="16" y="144"/>
                </a:cxn>
                <a:cxn ang="0">
                  <a:pos x="32" y="128"/>
                </a:cxn>
                <a:cxn ang="0">
                  <a:pos x="40" y="128"/>
                </a:cxn>
                <a:cxn ang="0">
                  <a:pos x="40" y="120"/>
                </a:cxn>
                <a:cxn ang="0">
                  <a:pos x="24" y="120"/>
                </a:cxn>
                <a:cxn ang="0">
                  <a:pos x="16" y="128"/>
                </a:cxn>
                <a:cxn ang="0">
                  <a:pos x="16" y="120"/>
                </a:cxn>
                <a:cxn ang="0">
                  <a:pos x="24" y="104"/>
                </a:cxn>
                <a:cxn ang="0">
                  <a:pos x="24" y="96"/>
                </a:cxn>
                <a:cxn ang="0">
                  <a:pos x="48" y="88"/>
                </a:cxn>
                <a:cxn ang="0">
                  <a:pos x="48" y="80"/>
                </a:cxn>
                <a:cxn ang="0">
                  <a:pos x="32" y="72"/>
                </a:cxn>
                <a:cxn ang="0">
                  <a:pos x="40" y="72"/>
                </a:cxn>
                <a:cxn ang="0">
                  <a:pos x="24" y="72"/>
                </a:cxn>
                <a:cxn ang="0">
                  <a:pos x="24" y="64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56" y="16"/>
                </a:cxn>
                <a:cxn ang="0">
                  <a:pos x="40" y="40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64" y="72"/>
                </a:cxn>
                <a:cxn ang="0">
                  <a:pos x="88" y="96"/>
                </a:cxn>
                <a:cxn ang="0">
                  <a:pos x="80" y="104"/>
                </a:cxn>
                <a:cxn ang="0">
                  <a:pos x="80" y="104"/>
                </a:cxn>
                <a:cxn ang="0">
                  <a:pos x="88" y="104"/>
                </a:cxn>
                <a:cxn ang="0">
                  <a:pos x="88" y="104"/>
                </a:cxn>
              </a:cxnLst>
              <a:rect l="0" t="0" r="r" b="b"/>
              <a:pathLst>
                <a:path w="104" h="152">
                  <a:moveTo>
                    <a:pt x="88" y="104"/>
                  </a:moveTo>
                  <a:lnTo>
                    <a:pt x="88" y="104"/>
                  </a:lnTo>
                  <a:lnTo>
                    <a:pt x="88" y="104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88" y="136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32" y="136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24" y="136"/>
                  </a:lnTo>
                  <a:lnTo>
                    <a:pt x="32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24" y="120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40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3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56" y="48"/>
                  </a:lnTo>
                  <a:lnTo>
                    <a:pt x="56" y="64"/>
                  </a:lnTo>
                  <a:lnTo>
                    <a:pt x="64" y="72"/>
                  </a:lnTo>
                  <a:lnTo>
                    <a:pt x="80" y="80"/>
                  </a:lnTo>
                  <a:lnTo>
                    <a:pt x="88" y="96"/>
                  </a:lnTo>
                  <a:lnTo>
                    <a:pt x="88" y="96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5" name="Freeform 28"/>
            <p:cNvSpPr>
              <a:spLocks/>
            </p:cNvSpPr>
            <p:nvPr/>
          </p:nvSpPr>
          <p:spPr bwMode="auto">
            <a:xfrm>
              <a:off x="3871907" y="2362165"/>
              <a:ext cx="203200" cy="88899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40"/>
                </a:cxn>
                <a:cxn ang="0">
                  <a:pos x="88" y="48"/>
                </a:cxn>
                <a:cxn ang="0">
                  <a:pos x="64" y="56"/>
                </a:cxn>
                <a:cxn ang="0">
                  <a:pos x="48" y="56"/>
                </a:cxn>
                <a:cxn ang="0">
                  <a:pos x="24" y="48"/>
                </a:cxn>
                <a:cxn ang="0">
                  <a:pos x="16" y="40"/>
                </a:cxn>
                <a:cxn ang="0">
                  <a:pos x="16" y="40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6" y="8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12" y="16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128" y="32"/>
                </a:cxn>
                <a:cxn ang="0">
                  <a:pos x="120" y="32"/>
                </a:cxn>
              </a:cxnLst>
              <a:rect l="0" t="0" r="r" b="b"/>
              <a:pathLst>
                <a:path w="128" h="56">
                  <a:moveTo>
                    <a:pt x="120" y="32"/>
                  </a:moveTo>
                  <a:lnTo>
                    <a:pt x="112" y="40"/>
                  </a:lnTo>
                  <a:lnTo>
                    <a:pt x="88" y="48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6" name="Freeform 29"/>
            <p:cNvSpPr>
              <a:spLocks/>
            </p:cNvSpPr>
            <p:nvPr/>
          </p:nvSpPr>
          <p:spPr bwMode="auto">
            <a:xfrm>
              <a:off x="1979610" y="2108169"/>
              <a:ext cx="355600" cy="190497"/>
            </a:xfrm>
            <a:custGeom>
              <a:avLst/>
              <a:gdLst/>
              <a:ahLst/>
              <a:cxnLst>
                <a:cxn ang="0">
                  <a:pos x="200" y="96"/>
                </a:cxn>
                <a:cxn ang="0">
                  <a:pos x="208" y="96"/>
                </a:cxn>
                <a:cxn ang="0">
                  <a:pos x="208" y="112"/>
                </a:cxn>
                <a:cxn ang="0">
                  <a:pos x="184" y="112"/>
                </a:cxn>
                <a:cxn ang="0">
                  <a:pos x="152" y="104"/>
                </a:cxn>
                <a:cxn ang="0">
                  <a:pos x="128" y="112"/>
                </a:cxn>
                <a:cxn ang="0">
                  <a:pos x="112" y="120"/>
                </a:cxn>
                <a:cxn ang="0">
                  <a:pos x="72" y="120"/>
                </a:cxn>
                <a:cxn ang="0">
                  <a:pos x="64" y="104"/>
                </a:cxn>
                <a:cxn ang="0">
                  <a:pos x="40" y="104"/>
                </a:cxn>
                <a:cxn ang="0">
                  <a:pos x="16" y="88"/>
                </a:cxn>
                <a:cxn ang="0">
                  <a:pos x="32" y="80"/>
                </a:cxn>
                <a:cxn ang="0">
                  <a:pos x="72" y="80"/>
                </a:cxn>
                <a:cxn ang="0">
                  <a:pos x="64" y="72"/>
                </a:cxn>
                <a:cxn ang="0">
                  <a:pos x="40" y="72"/>
                </a:cxn>
                <a:cxn ang="0">
                  <a:pos x="8" y="72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0" y="32"/>
                </a:cxn>
                <a:cxn ang="0">
                  <a:pos x="56" y="8"/>
                </a:cxn>
                <a:cxn ang="0">
                  <a:pos x="72" y="16"/>
                </a:cxn>
                <a:cxn ang="0">
                  <a:pos x="96" y="32"/>
                </a:cxn>
                <a:cxn ang="0">
                  <a:pos x="96" y="32"/>
                </a:cxn>
                <a:cxn ang="0">
                  <a:pos x="104" y="16"/>
                </a:cxn>
                <a:cxn ang="0">
                  <a:pos x="112" y="16"/>
                </a:cxn>
                <a:cxn ang="0">
                  <a:pos x="128" y="40"/>
                </a:cxn>
                <a:cxn ang="0">
                  <a:pos x="144" y="40"/>
                </a:cxn>
                <a:cxn ang="0">
                  <a:pos x="136" y="40"/>
                </a:cxn>
                <a:cxn ang="0">
                  <a:pos x="128" y="8"/>
                </a:cxn>
                <a:cxn ang="0">
                  <a:pos x="144" y="8"/>
                </a:cxn>
                <a:cxn ang="0">
                  <a:pos x="152" y="8"/>
                </a:cxn>
                <a:cxn ang="0">
                  <a:pos x="152" y="0"/>
                </a:cxn>
                <a:cxn ang="0">
                  <a:pos x="176" y="8"/>
                </a:cxn>
                <a:cxn ang="0">
                  <a:pos x="168" y="32"/>
                </a:cxn>
                <a:cxn ang="0">
                  <a:pos x="184" y="64"/>
                </a:cxn>
                <a:cxn ang="0">
                  <a:pos x="224" y="88"/>
                </a:cxn>
                <a:cxn ang="0">
                  <a:pos x="224" y="96"/>
                </a:cxn>
                <a:cxn ang="0">
                  <a:pos x="208" y="88"/>
                </a:cxn>
              </a:cxnLst>
              <a:rect l="0" t="0" r="r" b="b"/>
              <a:pathLst>
                <a:path w="224" h="120">
                  <a:moveTo>
                    <a:pt x="200" y="88"/>
                  </a:moveTo>
                  <a:lnTo>
                    <a:pt x="200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6" y="104"/>
                  </a:lnTo>
                  <a:lnTo>
                    <a:pt x="208" y="112"/>
                  </a:lnTo>
                  <a:lnTo>
                    <a:pt x="200" y="112"/>
                  </a:lnTo>
                  <a:lnTo>
                    <a:pt x="184" y="112"/>
                  </a:lnTo>
                  <a:lnTo>
                    <a:pt x="160" y="104"/>
                  </a:lnTo>
                  <a:lnTo>
                    <a:pt x="152" y="104"/>
                  </a:lnTo>
                  <a:lnTo>
                    <a:pt x="144" y="104"/>
                  </a:lnTo>
                  <a:lnTo>
                    <a:pt x="128" y="11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48" y="104"/>
                  </a:lnTo>
                  <a:lnTo>
                    <a:pt x="40" y="104"/>
                  </a:lnTo>
                  <a:lnTo>
                    <a:pt x="32" y="10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3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8" y="72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40" y="8"/>
                  </a:lnTo>
                  <a:lnTo>
                    <a:pt x="56" y="8"/>
                  </a:lnTo>
                  <a:lnTo>
                    <a:pt x="56" y="24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8" y="24"/>
                  </a:lnTo>
                  <a:lnTo>
                    <a:pt x="128" y="40"/>
                  </a:lnTo>
                  <a:lnTo>
                    <a:pt x="136" y="48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36" y="40"/>
                  </a:lnTo>
                  <a:lnTo>
                    <a:pt x="128" y="16"/>
                  </a:lnTo>
                  <a:lnTo>
                    <a:pt x="128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76" y="0"/>
                  </a:lnTo>
                  <a:lnTo>
                    <a:pt x="176" y="8"/>
                  </a:lnTo>
                  <a:lnTo>
                    <a:pt x="168" y="16"/>
                  </a:lnTo>
                  <a:lnTo>
                    <a:pt x="168" y="32"/>
                  </a:lnTo>
                  <a:lnTo>
                    <a:pt x="184" y="56"/>
                  </a:lnTo>
                  <a:lnTo>
                    <a:pt x="184" y="64"/>
                  </a:lnTo>
                  <a:lnTo>
                    <a:pt x="216" y="80"/>
                  </a:lnTo>
                  <a:lnTo>
                    <a:pt x="224" y="88"/>
                  </a:lnTo>
                  <a:lnTo>
                    <a:pt x="224" y="88"/>
                  </a:lnTo>
                  <a:lnTo>
                    <a:pt x="224" y="96"/>
                  </a:lnTo>
                  <a:lnTo>
                    <a:pt x="216" y="88"/>
                  </a:lnTo>
                  <a:lnTo>
                    <a:pt x="208" y="88"/>
                  </a:lnTo>
                  <a:lnTo>
                    <a:pt x="200" y="8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7" name="Freeform 30"/>
            <p:cNvSpPr>
              <a:spLocks/>
            </p:cNvSpPr>
            <p:nvPr/>
          </p:nvSpPr>
          <p:spPr bwMode="auto">
            <a:xfrm>
              <a:off x="1839910" y="2070070"/>
              <a:ext cx="203200" cy="139698"/>
            </a:xfrm>
            <a:custGeom>
              <a:avLst/>
              <a:gdLst/>
              <a:ahLst/>
              <a:cxnLst>
                <a:cxn ang="0">
                  <a:pos x="24" y="80"/>
                </a:cxn>
                <a:cxn ang="0">
                  <a:pos x="24" y="72"/>
                </a:cxn>
                <a:cxn ang="0">
                  <a:pos x="0" y="64"/>
                </a:cxn>
                <a:cxn ang="0">
                  <a:pos x="0" y="56"/>
                </a:cxn>
                <a:cxn ang="0">
                  <a:pos x="24" y="32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88" y="16"/>
                </a:cxn>
                <a:cxn ang="0">
                  <a:pos x="96" y="8"/>
                </a:cxn>
                <a:cxn ang="0">
                  <a:pos x="104" y="8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104" y="40"/>
                </a:cxn>
                <a:cxn ang="0">
                  <a:pos x="88" y="40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40" y="88"/>
                </a:cxn>
                <a:cxn ang="0">
                  <a:pos x="32" y="80"/>
                </a:cxn>
                <a:cxn ang="0">
                  <a:pos x="24" y="80"/>
                </a:cxn>
              </a:cxnLst>
              <a:rect l="0" t="0" r="r" b="b"/>
              <a:pathLst>
                <a:path w="128" h="88">
                  <a:moveTo>
                    <a:pt x="24" y="80"/>
                  </a:moveTo>
                  <a:lnTo>
                    <a:pt x="24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4" y="3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104" y="40"/>
                  </a:lnTo>
                  <a:lnTo>
                    <a:pt x="88" y="40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8" name="Freeform 31"/>
            <p:cNvSpPr>
              <a:spLocks/>
            </p:cNvSpPr>
            <p:nvPr/>
          </p:nvSpPr>
          <p:spPr bwMode="auto">
            <a:xfrm>
              <a:off x="2551109" y="2108169"/>
              <a:ext cx="571499" cy="406394"/>
            </a:xfrm>
            <a:custGeom>
              <a:avLst/>
              <a:gdLst/>
              <a:ahLst/>
              <a:cxnLst>
                <a:cxn ang="0">
                  <a:pos x="320" y="192"/>
                </a:cxn>
                <a:cxn ang="0">
                  <a:pos x="280" y="168"/>
                </a:cxn>
                <a:cxn ang="0">
                  <a:pos x="288" y="168"/>
                </a:cxn>
                <a:cxn ang="0">
                  <a:pos x="288" y="176"/>
                </a:cxn>
                <a:cxn ang="0">
                  <a:pos x="280" y="176"/>
                </a:cxn>
                <a:cxn ang="0">
                  <a:pos x="288" y="176"/>
                </a:cxn>
                <a:cxn ang="0">
                  <a:pos x="304" y="200"/>
                </a:cxn>
                <a:cxn ang="0">
                  <a:pos x="312" y="200"/>
                </a:cxn>
                <a:cxn ang="0">
                  <a:pos x="320" y="208"/>
                </a:cxn>
                <a:cxn ang="0">
                  <a:pos x="328" y="224"/>
                </a:cxn>
                <a:cxn ang="0">
                  <a:pos x="320" y="240"/>
                </a:cxn>
                <a:cxn ang="0">
                  <a:pos x="280" y="216"/>
                </a:cxn>
                <a:cxn ang="0">
                  <a:pos x="272" y="224"/>
                </a:cxn>
                <a:cxn ang="0">
                  <a:pos x="296" y="256"/>
                </a:cxn>
                <a:cxn ang="0">
                  <a:pos x="248" y="240"/>
                </a:cxn>
                <a:cxn ang="0">
                  <a:pos x="232" y="224"/>
                </a:cxn>
                <a:cxn ang="0">
                  <a:pos x="200" y="200"/>
                </a:cxn>
                <a:cxn ang="0">
                  <a:pos x="176" y="208"/>
                </a:cxn>
                <a:cxn ang="0">
                  <a:pos x="152" y="192"/>
                </a:cxn>
                <a:cxn ang="0">
                  <a:pos x="184" y="184"/>
                </a:cxn>
                <a:cxn ang="0">
                  <a:pos x="208" y="176"/>
                </a:cxn>
                <a:cxn ang="0">
                  <a:pos x="208" y="160"/>
                </a:cxn>
                <a:cxn ang="0">
                  <a:pos x="224" y="136"/>
                </a:cxn>
                <a:cxn ang="0">
                  <a:pos x="168" y="112"/>
                </a:cxn>
                <a:cxn ang="0">
                  <a:pos x="168" y="104"/>
                </a:cxn>
                <a:cxn ang="0">
                  <a:pos x="168" y="96"/>
                </a:cxn>
                <a:cxn ang="0">
                  <a:pos x="128" y="96"/>
                </a:cxn>
                <a:cxn ang="0">
                  <a:pos x="120" y="88"/>
                </a:cxn>
                <a:cxn ang="0">
                  <a:pos x="88" y="88"/>
                </a:cxn>
                <a:cxn ang="0">
                  <a:pos x="40" y="80"/>
                </a:cxn>
                <a:cxn ang="0">
                  <a:pos x="24" y="80"/>
                </a:cxn>
                <a:cxn ang="0">
                  <a:pos x="16" y="64"/>
                </a:cxn>
                <a:cxn ang="0">
                  <a:pos x="32" y="64"/>
                </a:cxn>
                <a:cxn ang="0">
                  <a:pos x="8" y="56"/>
                </a:cxn>
                <a:cxn ang="0">
                  <a:pos x="8" y="24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40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56" y="40"/>
                </a:cxn>
                <a:cxn ang="0">
                  <a:pos x="88" y="0"/>
                </a:cxn>
                <a:cxn ang="0">
                  <a:pos x="120" y="32"/>
                </a:cxn>
                <a:cxn ang="0">
                  <a:pos x="128" y="32"/>
                </a:cxn>
                <a:cxn ang="0">
                  <a:pos x="152" y="24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56" y="64"/>
                </a:cxn>
                <a:cxn ang="0">
                  <a:pos x="272" y="80"/>
                </a:cxn>
                <a:cxn ang="0">
                  <a:pos x="288" y="80"/>
                </a:cxn>
                <a:cxn ang="0">
                  <a:pos x="280" y="96"/>
                </a:cxn>
                <a:cxn ang="0">
                  <a:pos x="296" y="104"/>
                </a:cxn>
                <a:cxn ang="0">
                  <a:pos x="280" y="112"/>
                </a:cxn>
                <a:cxn ang="0">
                  <a:pos x="296" y="112"/>
                </a:cxn>
                <a:cxn ang="0">
                  <a:pos x="320" y="128"/>
                </a:cxn>
                <a:cxn ang="0">
                  <a:pos x="328" y="144"/>
                </a:cxn>
                <a:cxn ang="0">
                  <a:pos x="360" y="152"/>
                </a:cxn>
                <a:cxn ang="0">
                  <a:pos x="344" y="168"/>
                </a:cxn>
                <a:cxn ang="0">
                  <a:pos x="344" y="176"/>
                </a:cxn>
              </a:cxnLst>
              <a:rect l="0" t="0" r="r" b="b"/>
              <a:pathLst>
                <a:path w="360" h="256">
                  <a:moveTo>
                    <a:pt x="336" y="176"/>
                  </a:moveTo>
                  <a:lnTo>
                    <a:pt x="336" y="192"/>
                  </a:lnTo>
                  <a:lnTo>
                    <a:pt x="320" y="192"/>
                  </a:lnTo>
                  <a:lnTo>
                    <a:pt x="296" y="160"/>
                  </a:lnTo>
                  <a:lnTo>
                    <a:pt x="288" y="160"/>
                  </a:lnTo>
                  <a:lnTo>
                    <a:pt x="280" y="168"/>
                  </a:lnTo>
                  <a:lnTo>
                    <a:pt x="288" y="168"/>
                  </a:lnTo>
                  <a:lnTo>
                    <a:pt x="288" y="168"/>
                  </a:lnTo>
                  <a:lnTo>
                    <a:pt x="288" y="168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0" y="176"/>
                  </a:lnTo>
                  <a:lnTo>
                    <a:pt x="288" y="176"/>
                  </a:lnTo>
                  <a:lnTo>
                    <a:pt x="288" y="176"/>
                  </a:lnTo>
                  <a:lnTo>
                    <a:pt x="288" y="192"/>
                  </a:lnTo>
                  <a:lnTo>
                    <a:pt x="296" y="200"/>
                  </a:lnTo>
                  <a:lnTo>
                    <a:pt x="304" y="200"/>
                  </a:lnTo>
                  <a:lnTo>
                    <a:pt x="304" y="200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20" y="200"/>
                  </a:lnTo>
                  <a:lnTo>
                    <a:pt x="320" y="200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0" y="232"/>
                  </a:lnTo>
                  <a:lnTo>
                    <a:pt x="320" y="240"/>
                  </a:lnTo>
                  <a:lnTo>
                    <a:pt x="320" y="240"/>
                  </a:lnTo>
                  <a:lnTo>
                    <a:pt x="312" y="240"/>
                  </a:lnTo>
                  <a:lnTo>
                    <a:pt x="280" y="224"/>
                  </a:lnTo>
                  <a:lnTo>
                    <a:pt x="280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72" y="224"/>
                  </a:lnTo>
                  <a:lnTo>
                    <a:pt x="304" y="240"/>
                  </a:lnTo>
                  <a:lnTo>
                    <a:pt x="304" y="256"/>
                  </a:lnTo>
                  <a:lnTo>
                    <a:pt x="296" y="256"/>
                  </a:lnTo>
                  <a:lnTo>
                    <a:pt x="296" y="256"/>
                  </a:lnTo>
                  <a:lnTo>
                    <a:pt x="280" y="248"/>
                  </a:lnTo>
                  <a:lnTo>
                    <a:pt x="248" y="240"/>
                  </a:lnTo>
                  <a:lnTo>
                    <a:pt x="232" y="232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32" y="224"/>
                  </a:lnTo>
                  <a:lnTo>
                    <a:pt x="224" y="216"/>
                  </a:lnTo>
                  <a:lnTo>
                    <a:pt x="200" y="200"/>
                  </a:lnTo>
                  <a:lnTo>
                    <a:pt x="192" y="208"/>
                  </a:lnTo>
                  <a:lnTo>
                    <a:pt x="184" y="200"/>
                  </a:lnTo>
                  <a:lnTo>
                    <a:pt x="176" y="208"/>
                  </a:lnTo>
                  <a:lnTo>
                    <a:pt x="168" y="208"/>
                  </a:lnTo>
                  <a:lnTo>
                    <a:pt x="152" y="200"/>
                  </a:lnTo>
                  <a:lnTo>
                    <a:pt x="152" y="192"/>
                  </a:lnTo>
                  <a:lnTo>
                    <a:pt x="160" y="184"/>
                  </a:lnTo>
                  <a:lnTo>
                    <a:pt x="168" y="184"/>
                  </a:lnTo>
                  <a:lnTo>
                    <a:pt x="184" y="184"/>
                  </a:lnTo>
                  <a:lnTo>
                    <a:pt x="200" y="184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0" y="176"/>
                  </a:lnTo>
                  <a:lnTo>
                    <a:pt x="200" y="168"/>
                  </a:lnTo>
                  <a:lnTo>
                    <a:pt x="208" y="160"/>
                  </a:lnTo>
                  <a:lnTo>
                    <a:pt x="216" y="160"/>
                  </a:lnTo>
                  <a:lnTo>
                    <a:pt x="224" y="144"/>
                  </a:lnTo>
                  <a:lnTo>
                    <a:pt x="224" y="136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68" y="96"/>
                  </a:lnTo>
                  <a:lnTo>
                    <a:pt x="152" y="80"/>
                  </a:lnTo>
                  <a:lnTo>
                    <a:pt x="144" y="80"/>
                  </a:lnTo>
                  <a:lnTo>
                    <a:pt x="128" y="96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04" y="88"/>
                  </a:lnTo>
                  <a:lnTo>
                    <a:pt x="88" y="88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56" y="8"/>
                  </a:lnTo>
                  <a:lnTo>
                    <a:pt x="88" y="0"/>
                  </a:lnTo>
                  <a:lnTo>
                    <a:pt x="112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52" y="24"/>
                  </a:lnTo>
                  <a:lnTo>
                    <a:pt x="184" y="24"/>
                  </a:lnTo>
                  <a:lnTo>
                    <a:pt x="200" y="40"/>
                  </a:lnTo>
                  <a:lnTo>
                    <a:pt x="208" y="48"/>
                  </a:lnTo>
                  <a:lnTo>
                    <a:pt x="216" y="48"/>
                  </a:lnTo>
                  <a:lnTo>
                    <a:pt x="224" y="48"/>
                  </a:lnTo>
                  <a:lnTo>
                    <a:pt x="240" y="48"/>
                  </a:lnTo>
                  <a:lnTo>
                    <a:pt x="240" y="64"/>
                  </a:lnTo>
                  <a:lnTo>
                    <a:pt x="240" y="64"/>
                  </a:lnTo>
                  <a:lnTo>
                    <a:pt x="256" y="64"/>
                  </a:lnTo>
                  <a:lnTo>
                    <a:pt x="272" y="72"/>
                  </a:lnTo>
                  <a:lnTo>
                    <a:pt x="272" y="72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80" y="80"/>
                  </a:lnTo>
                  <a:lnTo>
                    <a:pt x="288" y="80"/>
                  </a:lnTo>
                  <a:lnTo>
                    <a:pt x="288" y="88"/>
                  </a:lnTo>
                  <a:lnTo>
                    <a:pt x="288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296" y="96"/>
                  </a:lnTo>
                  <a:lnTo>
                    <a:pt x="296" y="104"/>
                  </a:lnTo>
                  <a:lnTo>
                    <a:pt x="296" y="104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8" y="112"/>
                  </a:lnTo>
                  <a:lnTo>
                    <a:pt x="296" y="112"/>
                  </a:lnTo>
                  <a:lnTo>
                    <a:pt x="296" y="112"/>
                  </a:lnTo>
                  <a:lnTo>
                    <a:pt x="296" y="128"/>
                  </a:lnTo>
                  <a:lnTo>
                    <a:pt x="320" y="128"/>
                  </a:lnTo>
                  <a:lnTo>
                    <a:pt x="320" y="128"/>
                  </a:lnTo>
                  <a:lnTo>
                    <a:pt x="320" y="144"/>
                  </a:lnTo>
                  <a:lnTo>
                    <a:pt x="328" y="144"/>
                  </a:lnTo>
                  <a:lnTo>
                    <a:pt x="336" y="144"/>
                  </a:lnTo>
                  <a:lnTo>
                    <a:pt x="344" y="152"/>
                  </a:lnTo>
                  <a:lnTo>
                    <a:pt x="360" y="152"/>
                  </a:lnTo>
                  <a:lnTo>
                    <a:pt x="360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4" y="176"/>
                  </a:lnTo>
                  <a:lnTo>
                    <a:pt x="344" y="176"/>
                  </a:lnTo>
                  <a:lnTo>
                    <a:pt x="336" y="17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9" name="Freeform 32"/>
            <p:cNvSpPr>
              <a:spLocks/>
            </p:cNvSpPr>
            <p:nvPr/>
          </p:nvSpPr>
          <p:spPr bwMode="auto">
            <a:xfrm>
              <a:off x="2513010" y="1689076"/>
              <a:ext cx="609599" cy="317496"/>
            </a:xfrm>
            <a:custGeom>
              <a:avLst/>
              <a:gdLst/>
              <a:ahLst/>
              <a:cxnLst>
                <a:cxn ang="0">
                  <a:pos x="312" y="16"/>
                </a:cxn>
                <a:cxn ang="0">
                  <a:pos x="352" y="8"/>
                </a:cxn>
                <a:cxn ang="0">
                  <a:pos x="384" y="24"/>
                </a:cxn>
                <a:cxn ang="0">
                  <a:pos x="368" y="40"/>
                </a:cxn>
                <a:cxn ang="0">
                  <a:pos x="312" y="48"/>
                </a:cxn>
                <a:cxn ang="0">
                  <a:pos x="344" y="48"/>
                </a:cxn>
                <a:cxn ang="0">
                  <a:pos x="344" y="56"/>
                </a:cxn>
                <a:cxn ang="0">
                  <a:pos x="256" y="104"/>
                </a:cxn>
                <a:cxn ang="0">
                  <a:pos x="240" y="104"/>
                </a:cxn>
                <a:cxn ang="0">
                  <a:pos x="208" y="112"/>
                </a:cxn>
                <a:cxn ang="0">
                  <a:pos x="216" y="120"/>
                </a:cxn>
                <a:cxn ang="0">
                  <a:pos x="216" y="128"/>
                </a:cxn>
                <a:cxn ang="0">
                  <a:pos x="208" y="128"/>
                </a:cxn>
                <a:cxn ang="0">
                  <a:pos x="216" y="136"/>
                </a:cxn>
                <a:cxn ang="0">
                  <a:pos x="200" y="152"/>
                </a:cxn>
                <a:cxn ang="0">
                  <a:pos x="176" y="152"/>
                </a:cxn>
                <a:cxn ang="0">
                  <a:pos x="160" y="176"/>
                </a:cxn>
                <a:cxn ang="0">
                  <a:pos x="168" y="184"/>
                </a:cxn>
                <a:cxn ang="0">
                  <a:pos x="176" y="192"/>
                </a:cxn>
                <a:cxn ang="0">
                  <a:pos x="136" y="192"/>
                </a:cxn>
                <a:cxn ang="0">
                  <a:pos x="96" y="192"/>
                </a:cxn>
                <a:cxn ang="0">
                  <a:pos x="48" y="192"/>
                </a:cxn>
                <a:cxn ang="0">
                  <a:pos x="40" y="192"/>
                </a:cxn>
                <a:cxn ang="0">
                  <a:pos x="64" y="176"/>
                </a:cxn>
                <a:cxn ang="0">
                  <a:pos x="56" y="152"/>
                </a:cxn>
                <a:cxn ang="0">
                  <a:pos x="80" y="168"/>
                </a:cxn>
                <a:cxn ang="0">
                  <a:pos x="96" y="168"/>
                </a:cxn>
                <a:cxn ang="0">
                  <a:pos x="72" y="144"/>
                </a:cxn>
                <a:cxn ang="0">
                  <a:pos x="64" y="144"/>
                </a:cxn>
                <a:cxn ang="0">
                  <a:pos x="56" y="152"/>
                </a:cxn>
                <a:cxn ang="0">
                  <a:pos x="80" y="128"/>
                </a:cxn>
                <a:cxn ang="0">
                  <a:pos x="64" y="96"/>
                </a:cxn>
                <a:cxn ang="0">
                  <a:pos x="72" y="96"/>
                </a:cxn>
                <a:cxn ang="0">
                  <a:pos x="72" y="88"/>
                </a:cxn>
                <a:cxn ang="0">
                  <a:pos x="80" y="88"/>
                </a:cxn>
                <a:cxn ang="0">
                  <a:pos x="120" y="104"/>
                </a:cxn>
                <a:cxn ang="0">
                  <a:pos x="120" y="96"/>
                </a:cxn>
                <a:cxn ang="0">
                  <a:pos x="112" y="88"/>
                </a:cxn>
                <a:cxn ang="0">
                  <a:pos x="152" y="80"/>
                </a:cxn>
                <a:cxn ang="0">
                  <a:pos x="152" y="72"/>
                </a:cxn>
                <a:cxn ang="0">
                  <a:pos x="104" y="80"/>
                </a:cxn>
                <a:cxn ang="0">
                  <a:pos x="72" y="80"/>
                </a:cxn>
                <a:cxn ang="0">
                  <a:pos x="72" y="72"/>
                </a:cxn>
                <a:cxn ang="0">
                  <a:pos x="40" y="80"/>
                </a:cxn>
                <a:cxn ang="0">
                  <a:pos x="40" y="64"/>
                </a:cxn>
                <a:cxn ang="0">
                  <a:pos x="24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0" y="48"/>
                </a:cxn>
                <a:cxn ang="0">
                  <a:pos x="32" y="32"/>
                </a:cxn>
                <a:cxn ang="0">
                  <a:pos x="56" y="32"/>
                </a:cxn>
                <a:cxn ang="0">
                  <a:pos x="80" y="24"/>
                </a:cxn>
                <a:cxn ang="0">
                  <a:pos x="104" y="32"/>
                </a:cxn>
                <a:cxn ang="0">
                  <a:pos x="128" y="8"/>
                </a:cxn>
                <a:cxn ang="0">
                  <a:pos x="144" y="8"/>
                </a:cxn>
                <a:cxn ang="0">
                  <a:pos x="200" y="0"/>
                </a:cxn>
                <a:cxn ang="0">
                  <a:pos x="224" y="0"/>
                </a:cxn>
                <a:cxn ang="0">
                  <a:pos x="256" y="0"/>
                </a:cxn>
                <a:cxn ang="0">
                  <a:pos x="312" y="8"/>
                </a:cxn>
              </a:cxnLst>
              <a:rect l="0" t="0" r="r" b="b"/>
              <a:pathLst>
                <a:path w="384" h="200">
                  <a:moveTo>
                    <a:pt x="312" y="8"/>
                  </a:moveTo>
                  <a:lnTo>
                    <a:pt x="312" y="16"/>
                  </a:lnTo>
                  <a:lnTo>
                    <a:pt x="312" y="16"/>
                  </a:lnTo>
                  <a:lnTo>
                    <a:pt x="344" y="8"/>
                  </a:lnTo>
                  <a:lnTo>
                    <a:pt x="344" y="8"/>
                  </a:lnTo>
                  <a:lnTo>
                    <a:pt x="352" y="8"/>
                  </a:lnTo>
                  <a:lnTo>
                    <a:pt x="352" y="16"/>
                  </a:lnTo>
                  <a:lnTo>
                    <a:pt x="360" y="16"/>
                  </a:lnTo>
                  <a:lnTo>
                    <a:pt x="384" y="24"/>
                  </a:lnTo>
                  <a:lnTo>
                    <a:pt x="384" y="32"/>
                  </a:lnTo>
                  <a:lnTo>
                    <a:pt x="376" y="32"/>
                  </a:lnTo>
                  <a:lnTo>
                    <a:pt x="368" y="40"/>
                  </a:lnTo>
                  <a:lnTo>
                    <a:pt x="320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12" y="48"/>
                  </a:lnTo>
                  <a:lnTo>
                    <a:pt x="336" y="48"/>
                  </a:lnTo>
                  <a:lnTo>
                    <a:pt x="344" y="48"/>
                  </a:lnTo>
                  <a:lnTo>
                    <a:pt x="344" y="48"/>
                  </a:lnTo>
                  <a:lnTo>
                    <a:pt x="344" y="48"/>
                  </a:lnTo>
                  <a:lnTo>
                    <a:pt x="344" y="56"/>
                  </a:lnTo>
                  <a:lnTo>
                    <a:pt x="320" y="64"/>
                  </a:lnTo>
                  <a:lnTo>
                    <a:pt x="288" y="7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12"/>
                  </a:lnTo>
                  <a:lnTo>
                    <a:pt x="208" y="112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6" y="152"/>
                  </a:lnTo>
                  <a:lnTo>
                    <a:pt x="176" y="152"/>
                  </a:lnTo>
                  <a:lnTo>
                    <a:pt x="176" y="160"/>
                  </a:lnTo>
                  <a:lnTo>
                    <a:pt x="176" y="168"/>
                  </a:lnTo>
                  <a:lnTo>
                    <a:pt x="160" y="176"/>
                  </a:lnTo>
                  <a:lnTo>
                    <a:pt x="160" y="184"/>
                  </a:lnTo>
                  <a:lnTo>
                    <a:pt x="160" y="184"/>
                  </a:lnTo>
                  <a:lnTo>
                    <a:pt x="168" y="184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6" y="192"/>
                  </a:lnTo>
                  <a:lnTo>
                    <a:pt x="152" y="200"/>
                  </a:lnTo>
                  <a:lnTo>
                    <a:pt x="136" y="200"/>
                  </a:lnTo>
                  <a:lnTo>
                    <a:pt x="136" y="192"/>
                  </a:lnTo>
                  <a:lnTo>
                    <a:pt x="128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88" y="200"/>
                  </a:lnTo>
                  <a:lnTo>
                    <a:pt x="72" y="200"/>
                  </a:lnTo>
                  <a:lnTo>
                    <a:pt x="48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48" y="160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0" y="168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96" y="168"/>
                  </a:lnTo>
                  <a:lnTo>
                    <a:pt x="88" y="160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64" y="144"/>
                  </a:lnTo>
                  <a:lnTo>
                    <a:pt x="64" y="152"/>
                  </a:lnTo>
                  <a:lnTo>
                    <a:pt x="56" y="152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64" y="128"/>
                  </a:lnTo>
                  <a:lnTo>
                    <a:pt x="80" y="128"/>
                  </a:lnTo>
                  <a:lnTo>
                    <a:pt x="96" y="128"/>
                  </a:lnTo>
                  <a:lnTo>
                    <a:pt x="96" y="112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80" y="88"/>
                  </a:lnTo>
                  <a:lnTo>
                    <a:pt x="96" y="88"/>
                  </a:lnTo>
                  <a:lnTo>
                    <a:pt x="104" y="88"/>
                  </a:lnTo>
                  <a:lnTo>
                    <a:pt x="120" y="104"/>
                  </a:lnTo>
                  <a:lnTo>
                    <a:pt x="120" y="104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36" y="80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4" y="80"/>
                  </a:lnTo>
                  <a:lnTo>
                    <a:pt x="40" y="80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32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96" y="24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200" y="8"/>
                  </a:lnTo>
                  <a:lnTo>
                    <a:pt x="200" y="8"/>
                  </a:lnTo>
                  <a:lnTo>
                    <a:pt x="200" y="0"/>
                  </a:lnTo>
                  <a:lnTo>
                    <a:pt x="208" y="0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88" y="0"/>
                  </a:lnTo>
                  <a:lnTo>
                    <a:pt x="312" y="8"/>
                  </a:lnTo>
                  <a:lnTo>
                    <a:pt x="31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0" name="Freeform 33"/>
            <p:cNvSpPr>
              <a:spLocks/>
            </p:cNvSpPr>
            <p:nvPr/>
          </p:nvSpPr>
          <p:spPr bwMode="auto">
            <a:xfrm>
              <a:off x="3173408" y="2806659"/>
              <a:ext cx="127000" cy="12699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64"/>
                </a:cxn>
                <a:cxn ang="0">
                  <a:pos x="0" y="64"/>
                </a:cxn>
                <a:cxn ang="0">
                  <a:pos x="8" y="56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40"/>
                </a:cxn>
                <a:cxn ang="0">
                  <a:pos x="24" y="24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72" y="48"/>
                </a:cxn>
                <a:cxn ang="0">
                  <a:pos x="64" y="56"/>
                </a:cxn>
                <a:cxn ang="0">
                  <a:pos x="64" y="56"/>
                </a:cxn>
                <a:cxn ang="0">
                  <a:pos x="72" y="56"/>
                </a:cxn>
                <a:cxn ang="0">
                  <a:pos x="72" y="64"/>
                </a:cxn>
                <a:cxn ang="0">
                  <a:pos x="72" y="64"/>
                </a:cxn>
                <a:cxn ang="0">
                  <a:pos x="72" y="56"/>
                </a:cxn>
                <a:cxn ang="0">
                  <a:pos x="80" y="64"/>
                </a:cxn>
                <a:cxn ang="0">
                  <a:pos x="80" y="80"/>
                </a:cxn>
                <a:cxn ang="0">
                  <a:pos x="64" y="80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64" y="64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72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16" y="64"/>
                </a:cxn>
                <a:cxn ang="0">
                  <a:pos x="8" y="64"/>
                </a:cxn>
                <a:cxn ang="0">
                  <a:pos x="0" y="64"/>
                </a:cxn>
              </a:cxnLst>
              <a:rect l="0" t="0" r="r" b="b"/>
              <a:pathLst>
                <a:path w="80" h="80">
                  <a:moveTo>
                    <a:pt x="0" y="64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8" y="40"/>
                  </a:lnTo>
                  <a:lnTo>
                    <a:pt x="24" y="2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6"/>
                  </a:lnTo>
                  <a:lnTo>
                    <a:pt x="80" y="64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1" name="Freeform 34"/>
            <p:cNvSpPr>
              <a:spLocks/>
            </p:cNvSpPr>
            <p:nvPr/>
          </p:nvSpPr>
          <p:spPr bwMode="auto">
            <a:xfrm>
              <a:off x="7048489" y="1993871"/>
              <a:ext cx="152400" cy="63499"/>
            </a:xfrm>
            <a:custGeom>
              <a:avLst/>
              <a:gdLst/>
              <a:ahLst/>
              <a:cxnLst>
                <a:cxn ang="0">
                  <a:pos x="72" y="32"/>
                </a:cxn>
                <a:cxn ang="0">
                  <a:pos x="64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24" y="40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0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88" y="8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6" y="24"/>
                </a:cxn>
                <a:cxn ang="0">
                  <a:pos x="88" y="32"/>
                </a:cxn>
                <a:cxn ang="0">
                  <a:pos x="88" y="32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72" y="32"/>
                </a:cxn>
              </a:cxnLst>
              <a:rect l="0" t="0" r="r" b="b"/>
              <a:pathLst>
                <a:path w="96" h="40">
                  <a:moveTo>
                    <a:pt x="72" y="32"/>
                  </a:move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2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2" name="Freeform 35"/>
            <p:cNvSpPr>
              <a:spLocks/>
            </p:cNvSpPr>
            <p:nvPr/>
          </p:nvSpPr>
          <p:spPr bwMode="auto">
            <a:xfrm>
              <a:off x="2005010" y="1981172"/>
              <a:ext cx="241300" cy="101598"/>
            </a:xfrm>
            <a:custGeom>
              <a:avLst/>
              <a:gdLst/>
              <a:ahLst/>
              <a:cxnLst>
                <a:cxn ang="0">
                  <a:pos x="40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32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104" y="32"/>
                </a:cxn>
                <a:cxn ang="0">
                  <a:pos x="104" y="24"/>
                </a:cxn>
                <a:cxn ang="0">
                  <a:pos x="96" y="24"/>
                </a:cxn>
                <a:cxn ang="0">
                  <a:pos x="104" y="24"/>
                </a:cxn>
                <a:cxn ang="0">
                  <a:pos x="104" y="16"/>
                </a:cxn>
                <a:cxn ang="0">
                  <a:pos x="88" y="8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28" y="24"/>
                </a:cxn>
                <a:cxn ang="0">
                  <a:pos x="152" y="16"/>
                </a:cxn>
                <a:cxn ang="0">
                  <a:pos x="144" y="48"/>
                </a:cxn>
                <a:cxn ang="0">
                  <a:pos x="136" y="48"/>
                </a:cxn>
                <a:cxn ang="0">
                  <a:pos x="112" y="48"/>
                </a:cxn>
                <a:cxn ang="0">
                  <a:pos x="96" y="48"/>
                </a:cxn>
                <a:cxn ang="0">
                  <a:pos x="64" y="64"/>
                </a:cxn>
              </a:cxnLst>
              <a:rect l="0" t="0" r="r" b="b"/>
              <a:pathLst>
                <a:path w="152" h="64">
                  <a:moveTo>
                    <a:pt x="40" y="64"/>
                  </a:moveTo>
                  <a:lnTo>
                    <a:pt x="40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88" y="16"/>
                  </a:lnTo>
                  <a:lnTo>
                    <a:pt x="88" y="8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28" y="24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52" y="32"/>
                  </a:lnTo>
                  <a:lnTo>
                    <a:pt x="144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20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40" y="6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3" name="Freeform 36"/>
            <p:cNvSpPr>
              <a:spLocks/>
            </p:cNvSpPr>
            <p:nvPr/>
          </p:nvSpPr>
          <p:spPr bwMode="auto">
            <a:xfrm>
              <a:off x="1903410" y="1955772"/>
              <a:ext cx="139700" cy="63499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0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8" y="0"/>
                </a:cxn>
                <a:cxn ang="0">
                  <a:pos x="88" y="8"/>
                </a:cxn>
              </a:cxnLst>
              <a:rect l="0" t="0" r="r" b="b"/>
              <a:pathLst>
                <a:path w="88" h="40">
                  <a:moveTo>
                    <a:pt x="88" y="8"/>
                  </a:moveTo>
                  <a:lnTo>
                    <a:pt x="80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8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4" name="Freeform 37"/>
            <p:cNvSpPr>
              <a:spLocks/>
            </p:cNvSpPr>
            <p:nvPr/>
          </p:nvSpPr>
          <p:spPr bwMode="auto">
            <a:xfrm>
              <a:off x="2309809" y="2108169"/>
              <a:ext cx="114300" cy="88899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72" y="40"/>
                </a:cxn>
                <a:cxn ang="0">
                  <a:pos x="72" y="48"/>
                </a:cxn>
                <a:cxn ang="0">
                  <a:pos x="56" y="56"/>
                </a:cxn>
                <a:cxn ang="0">
                  <a:pos x="48" y="56"/>
                </a:cxn>
                <a:cxn ang="0">
                  <a:pos x="40" y="48"/>
                </a:cxn>
                <a:cxn ang="0">
                  <a:pos x="16" y="4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64" y="8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24"/>
                </a:cxn>
              </a:cxnLst>
              <a:rect l="0" t="0" r="r" b="b"/>
              <a:pathLst>
                <a:path w="72" h="56">
                  <a:moveTo>
                    <a:pt x="64" y="24"/>
                  </a:moveTo>
                  <a:lnTo>
                    <a:pt x="64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72" y="48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5" name="Freeform 38"/>
            <p:cNvSpPr>
              <a:spLocks/>
            </p:cNvSpPr>
            <p:nvPr/>
          </p:nvSpPr>
          <p:spPr bwMode="auto">
            <a:xfrm>
              <a:off x="2373309" y="2247867"/>
              <a:ext cx="76200" cy="50799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0" y="16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0" y="32"/>
                </a:cxn>
                <a:cxn ang="0">
                  <a:pos x="32" y="32"/>
                </a:cxn>
              </a:cxnLst>
              <a:rect l="0" t="0" r="r" b="b"/>
              <a:pathLst>
                <a:path w="48" h="32">
                  <a:moveTo>
                    <a:pt x="32" y="32"/>
                  </a:move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0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6" name="Freeform 39"/>
            <p:cNvSpPr>
              <a:spLocks/>
            </p:cNvSpPr>
            <p:nvPr/>
          </p:nvSpPr>
          <p:spPr bwMode="auto">
            <a:xfrm>
              <a:off x="2436809" y="2082770"/>
              <a:ext cx="114300" cy="88899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32" y="40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64" y="24"/>
                </a:cxn>
              </a:cxnLst>
              <a:rect l="0" t="0" r="r" b="b"/>
              <a:pathLst>
                <a:path w="72" h="56">
                  <a:moveTo>
                    <a:pt x="64" y="24"/>
                  </a:moveTo>
                  <a:lnTo>
                    <a:pt x="48" y="32"/>
                  </a:lnTo>
                  <a:lnTo>
                    <a:pt x="48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4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7" name="Freeform 40"/>
            <p:cNvSpPr>
              <a:spLocks/>
            </p:cNvSpPr>
            <p:nvPr/>
          </p:nvSpPr>
          <p:spPr bwMode="auto">
            <a:xfrm>
              <a:off x="2246310" y="1866873"/>
              <a:ext cx="127000" cy="76199"/>
            </a:xfrm>
            <a:custGeom>
              <a:avLst/>
              <a:gdLst/>
              <a:ahLst/>
              <a:cxnLst>
                <a:cxn ang="0">
                  <a:pos x="40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72" y="32"/>
                </a:cxn>
                <a:cxn ang="0">
                  <a:pos x="80" y="40"/>
                </a:cxn>
                <a:cxn ang="0">
                  <a:pos x="80" y="48"/>
                </a:cxn>
                <a:cxn ang="0">
                  <a:pos x="64" y="48"/>
                </a:cxn>
                <a:cxn ang="0">
                  <a:pos x="56" y="32"/>
                </a:cxn>
                <a:cxn ang="0">
                  <a:pos x="40" y="32"/>
                </a:cxn>
              </a:cxnLst>
              <a:rect l="0" t="0" r="r" b="b"/>
              <a:pathLst>
                <a:path w="80" h="48">
                  <a:moveTo>
                    <a:pt x="40" y="32"/>
                  </a:move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4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8" name="Freeform 41"/>
            <p:cNvSpPr>
              <a:spLocks/>
            </p:cNvSpPr>
            <p:nvPr/>
          </p:nvSpPr>
          <p:spPr bwMode="auto">
            <a:xfrm>
              <a:off x="2424109" y="1968471"/>
              <a:ext cx="342899" cy="101598"/>
            </a:xfrm>
            <a:custGeom>
              <a:avLst/>
              <a:gdLst/>
              <a:ahLst/>
              <a:cxnLst>
                <a:cxn ang="0">
                  <a:pos x="208" y="48"/>
                </a:cxn>
                <a:cxn ang="0">
                  <a:pos x="208" y="56"/>
                </a:cxn>
                <a:cxn ang="0">
                  <a:pos x="208" y="56"/>
                </a:cxn>
                <a:cxn ang="0">
                  <a:pos x="216" y="56"/>
                </a:cxn>
                <a:cxn ang="0">
                  <a:pos x="208" y="64"/>
                </a:cxn>
                <a:cxn ang="0">
                  <a:pos x="192" y="64"/>
                </a:cxn>
                <a:cxn ang="0">
                  <a:pos x="168" y="64"/>
                </a:cxn>
                <a:cxn ang="0">
                  <a:pos x="168" y="64"/>
                </a:cxn>
                <a:cxn ang="0">
                  <a:pos x="168" y="6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96" y="64"/>
                </a:cxn>
                <a:cxn ang="0">
                  <a:pos x="88" y="64"/>
                </a:cxn>
                <a:cxn ang="0">
                  <a:pos x="72" y="64"/>
                </a:cxn>
                <a:cxn ang="0">
                  <a:pos x="48" y="56"/>
                </a:cxn>
                <a:cxn ang="0">
                  <a:pos x="48" y="40"/>
                </a:cxn>
                <a:cxn ang="0">
                  <a:pos x="56" y="40"/>
                </a:cxn>
                <a:cxn ang="0">
                  <a:pos x="56" y="40"/>
                </a:cxn>
                <a:cxn ang="0">
                  <a:pos x="48" y="32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88" y="24"/>
                </a:cxn>
                <a:cxn ang="0">
                  <a:pos x="88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72" y="32"/>
                </a:cxn>
                <a:cxn ang="0">
                  <a:pos x="88" y="32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36" y="48"/>
                </a:cxn>
                <a:cxn ang="0">
                  <a:pos x="168" y="32"/>
                </a:cxn>
                <a:cxn ang="0">
                  <a:pos x="192" y="32"/>
                </a:cxn>
                <a:cxn ang="0">
                  <a:pos x="208" y="40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  <a:cxn ang="0">
                  <a:pos x="208" y="48"/>
                </a:cxn>
              </a:cxnLst>
              <a:rect l="0" t="0" r="r" b="b"/>
              <a:pathLst>
                <a:path w="216" h="64">
                  <a:moveTo>
                    <a:pt x="208" y="48"/>
                  </a:moveTo>
                  <a:lnTo>
                    <a:pt x="208" y="56"/>
                  </a:lnTo>
                  <a:lnTo>
                    <a:pt x="208" y="56"/>
                  </a:lnTo>
                  <a:lnTo>
                    <a:pt x="216" y="56"/>
                  </a:lnTo>
                  <a:lnTo>
                    <a:pt x="208" y="64"/>
                  </a:lnTo>
                  <a:lnTo>
                    <a:pt x="192" y="64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48" y="56"/>
                  </a:lnTo>
                  <a:lnTo>
                    <a:pt x="48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48" y="3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36" y="48"/>
                  </a:lnTo>
                  <a:lnTo>
                    <a:pt x="168" y="32"/>
                  </a:lnTo>
                  <a:lnTo>
                    <a:pt x="192" y="32"/>
                  </a:lnTo>
                  <a:lnTo>
                    <a:pt x="208" y="40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lnTo>
                    <a:pt x="208" y="4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9" name="Freeform 42"/>
            <p:cNvSpPr>
              <a:spLocks/>
            </p:cNvSpPr>
            <p:nvPr/>
          </p:nvSpPr>
          <p:spPr bwMode="auto">
            <a:xfrm>
              <a:off x="2436809" y="1777974"/>
              <a:ext cx="215900" cy="152398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96" y="32"/>
                </a:cxn>
                <a:cxn ang="0">
                  <a:pos x="96" y="32"/>
                </a:cxn>
                <a:cxn ang="0">
                  <a:pos x="104" y="40"/>
                </a:cxn>
                <a:cxn ang="0">
                  <a:pos x="112" y="40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28" y="56"/>
                </a:cxn>
                <a:cxn ang="0">
                  <a:pos x="136" y="56"/>
                </a:cxn>
                <a:cxn ang="0">
                  <a:pos x="128" y="64"/>
                </a:cxn>
                <a:cxn ang="0">
                  <a:pos x="104" y="80"/>
                </a:cxn>
                <a:cxn ang="0">
                  <a:pos x="96" y="72"/>
                </a:cxn>
                <a:cxn ang="0">
                  <a:pos x="88" y="72"/>
                </a:cxn>
                <a:cxn ang="0">
                  <a:pos x="96" y="80"/>
                </a:cxn>
                <a:cxn ang="0">
                  <a:pos x="96" y="88"/>
                </a:cxn>
                <a:cxn ang="0">
                  <a:pos x="88" y="88"/>
                </a:cxn>
                <a:cxn ang="0">
                  <a:pos x="88" y="88"/>
                </a:cxn>
                <a:cxn ang="0">
                  <a:pos x="72" y="80"/>
                </a:cxn>
                <a:cxn ang="0">
                  <a:pos x="72" y="96"/>
                </a:cxn>
                <a:cxn ang="0">
                  <a:pos x="48" y="88"/>
                </a:cxn>
                <a:cxn ang="0">
                  <a:pos x="48" y="80"/>
                </a:cxn>
                <a:cxn ang="0">
                  <a:pos x="32" y="72"/>
                </a:cxn>
                <a:cxn ang="0">
                  <a:pos x="56" y="64"/>
                </a:cxn>
                <a:cxn ang="0">
                  <a:pos x="64" y="64"/>
                </a:cxn>
                <a:cxn ang="0">
                  <a:pos x="48" y="56"/>
                </a:cxn>
                <a:cxn ang="0">
                  <a:pos x="40" y="64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16" y="56"/>
                </a:cxn>
                <a:cxn ang="0">
                  <a:pos x="24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0" y="24"/>
                </a:cxn>
                <a:cxn ang="0">
                  <a:pos x="32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64" y="24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88" y="40"/>
                </a:cxn>
              </a:cxnLst>
              <a:rect l="0" t="0" r="r" b="b"/>
              <a:pathLst>
                <a:path w="136" h="96">
                  <a:moveTo>
                    <a:pt x="96" y="40"/>
                  </a:moveTo>
                  <a:lnTo>
                    <a:pt x="96" y="40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12" y="40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128" y="56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8" y="64"/>
                  </a:lnTo>
                  <a:lnTo>
                    <a:pt x="120" y="64"/>
                  </a:lnTo>
                  <a:lnTo>
                    <a:pt x="104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96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96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0" name="Freeform 43"/>
            <p:cNvSpPr>
              <a:spLocks/>
            </p:cNvSpPr>
            <p:nvPr/>
          </p:nvSpPr>
          <p:spPr bwMode="auto">
            <a:xfrm>
              <a:off x="2614609" y="2387565"/>
              <a:ext cx="139700" cy="8889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64" y="32"/>
                </a:cxn>
                <a:cxn ang="0">
                  <a:pos x="72" y="32"/>
                </a:cxn>
                <a:cxn ang="0">
                  <a:pos x="80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0" y="48"/>
                </a:cxn>
                <a:cxn ang="0">
                  <a:pos x="72" y="48"/>
                </a:cxn>
                <a:cxn ang="0">
                  <a:pos x="56" y="48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8" y="32"/>
                </a:cxn>
              </a:cxnLst>
              <a:rect l="0" t="0" r="r" b="b"/>
              <a:pathLst>
                <a:path w="88" h="56">
                  <a:moveTo>
                    <a:pt x="8" y="32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56" y="1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7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2805109" y="2298666"/>
              <a:ext cx="50800" cy="38100"/>
            </a:xfrm>
            <a:prstGeom prst="rect">
              <a:avLst/>
            </a:pr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miter lim="800000"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2" name="Freeform 45"/>
            <p:cNvSpPr>
              <a:spLocks/>
            </p:cNvSpPr>
            <p:nvPr/>
          </p:nvSpPr>
          <p:spPr bwMode="auto">
            <a:xfrm>
              <a:off x="2741609" y="2108169"/>
              <a:ext cx="88900" cy="38100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56" y="24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8" y="24"/>
                </a:cxn>
              </a:cxnLst>
              <a:rect l="0" t="0" r="r" b="b"/>
              <a:pathLst>
                <a:path w="56" h="24">
                  <a:moveTo>
                    <a:pt x="8" y="24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3" name="Freeform 46"/>
            <p:cNvSpPr>
              <a:spLocks/>
            </p:cNvSpPr>
            <p:nvPr/>
          </p:nvSpPr>
          <p:spPr bwMode="auto">
            <a:xfrm>
              <a:off x="3249608" y="2222468"/>
              <a:ext cx="63500" cy="50799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8" y="32"/>
                </a:cxn>
                <a:cxn ang="0">
                  <a:pos x="8" y="24"/>
                </a:cxn>
              </a:cxnLst>
              <a:rect l="0" t="0" r="r" b="b"/>
              <a:pathLst>
                <a:path w="40" h="32">
                  <a:moveTo>
                    <a:pt x="8" y="24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8" y="32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4" name="Freeform 47"/>
            <p:cNvSpPr>
              <a:spLocks/>
            </p:cNvSpPr>
            <p:nvPr/>
          </p:nvSpPr>
          <p:spPr bwMode="auto">
            <a:xfrm>
              <a:off x="2081210" y="1892273"/>
              <a:ext cx="88900" cy="254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32" y="0"/>
                </a:cxn>
                <a:cxn ang="0">
                  <a:pos x="48" y="0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16"/>
                </a:cxn>
              </a:cxnLst>
              <a:rect l="0" t="0" r="r" b="b"/>
              <a:pathLst>
                <a:path w="56" h="16">
                  <a:moveTo>
                    <a:pt x="16" y="16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2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5" name="Freeform 48"/>
            <p:cNvSpPr>
              <a:spLocks/>
            </p:cNvSpPr>
            <p:nvPr/>
          </p:nvSpPr>
          <p:spPr bwMode="auto">
            <a:xfrm>
              <a:off x="2081210" y="1930373"/>
              <a:ext cx="76200" cy="25400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32" y="16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</a:cxnLst>
              <a:rect l="0" t="0" r="r" b="b"/>
              <a:pathLst>
                <a:path w="48" h="16">
                  <a:moveTo>
                    <a:pt x="40" y="8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6" name="Freeform 49"/>
            <p:cNvSpPr>
              <a:spLocks/>
            </p:cNvSpPr>
            <p:nvPr/>
          </p:nvSpPr>
          <p:spPr bwMode="auto">
            <a:xfrm>
              <a:off x="2271709" y="1981172"/>
              <a:ext cx="127000" cy="7619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8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80" y="40"/>
                </a:cxn>
                <a:cxn ang="0">
                  <a:pos x="72" y="48"/>
                </a:cxn>
                <a:cxn ang="0">
                  <a:pos x="64" y="48"/>
                </a:cxn>
                <a:cxn ang="0">
                  <a:pos x="56" y="48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48" y="24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80" h="4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56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7" name="Freeform 50"/>
            <p:cNvSpPr>
              <a:spLocks/>
            </p:cNvSpPr>
            <p:nvPr/>
          </p:nvSpPr>
          <p:spPr bwMode="auto">
            <a:xfrm>
              <a:off x="2233610" y="1943072"/>
              <a:ext cx="38100" cy="25400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24" y="8"/>
                </a:cxn>
              </a:cxnLst>
              <a:rect l="0" t="0" r="r" b="b"/>
              <a:pathLst>
                <a:path w="24" h="16">
                  <a:moveTo>
                    <a:pt x="24" y="8"/>
                  </a:moveTo>
                  <a:lnTo>
                    <a:pt x="24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24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8" name="Freeform 51"/>
            <p:cNvSpPr>
              <a:spLocks/>
            </p:cNvSpPr>
            <p:nvPr/>
          </p:nvSpPr>
          <p:spPr bwMode="auto">
            <a:xfrm>
              <a:off x="2424109" y="2031971"/>
              <a:ext cx="63500" cy="381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8"/>
                </a:cxn>
              </a:cxnLst>
              <a:rect l="0" t="0" r="r" b="b"/>
              <a:pathLst>
                <a:path w="40" h="24">
                  <a:moveTo>
                    <a:pt x="8" y="8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9" name="Freeform 52"/>
            <p:cNvSpPr>
              <a:spLocks/>
            </p:cNvSpPr>
            <p:nvPr/>
          </p:nvSpPr>
          <p:spPr bwMode="auto">
            <a:xfrm>
              <a:off x="2386009" y="1892273"/>
              <a:ext cx="63500" cy="50799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16" y="24"/>
                </a:cxn>
              </a:cxnLst>
              <a:rect l="0" t="0" r="r" b="b"/>
              <a:pathLst>
                <a:path w="40" h="32">
                  <a:moveTo>
                    <a:pt x="16" y="24"/>
                  </a:moveTo>
                  <a:lnTo>
                    <a:pt x="16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0" name="Freeform 53"/>
            <p:cNvSpPr>
              <a:spLocks/>
            </p:cNvSpPr>
            <p:nvPr/>
          </p:nvSpPr>
          <p:spPr bwMode="auto">
            <a:xfrm>
              <a:off x="2665410" y="3467049"/>
              <a:ext cx="203200" cy="76199"/>
            </a:xfrm>
            <a:custGeom>
              <a:avLst/>
              <a:gdLst/>
              <a:ahLst/>
              <a:cxnLst>
                <a:cxn ang="0">
                  <a:pos x="128" y="40"/>
                </a:cxn>
                <a:cxn ang="0">
                  <a:pos x="128" y="48"/>
                </a:cxn>
                <a:cxn ang="0">
                  <a:pos x="96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40"/>
                </a:cxn>
                <a:cxn ang="0">
                  <a:pos x="88" y="32"/>
                </a:cxn>
                <a:cxn ang="0">
                  <a:pos x="88" y="32"/>
                </a:cxn>
                <a:cxn ang="0">
                  <a:pos x="80" y="24"/>
                </a:cxn>
                <a:cxn ang="0">
                  <a:pos x="72" y="24"/>
                </a:cxn>
                <a:cxn ang="0">
                  <a:pos x="72" y="24"/>
                </a:cxn>
                <a:cxn ang="0">
                  <a:pos x="64" y="24"/>
                </a:cxn>
                <a:cxn ang="0">
                  <a:pos x="56" y="16"/>
                </a:cxn>
                <a:cxn ang="0">
                  <a:pos x="48" y="16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48" y="0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96" y="24"/>
                </a:cxn>
                <a:cxn ang="0">
                  <a:pos x="112" y="24"/>
                </a:cxn>
                <a:cxn ang="0">
                  <a:pos x="112" y="24"/>
                </a:cxn>
                <a:cxn ang="0">
                  <a:pos x="112" y="32"/>
                </a:cxn>
                <a:cxn ang="0">
                  <a:pos x="112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8" y="40"/>
                </a:cxn>
                <a:cxn ang="0">
                  <a:pos x="128" y="40"/>
                </a:cxn>
              </a:cxnLst>
              <a:rect l="0" t="0" r="r" b="b"/>
              <a:pathLst>
                <a:path w="128" h="48">
                  <a:moveTo>
                    <a:pt x="128" y="40"/>
                  </a:moveTo>
                  <a:lnTo>
                    <a:pt x="128" y="48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40"/>
                  </a:lnTo>
                  <a:lnTo>
                    <a:pt x="128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1" name="Freeform 54"/>
            <p:cNvSpPr>
              <a:spLocks/>
            </p:cNvSpPr>
            <p:nvPr/>
          </p:nvSpPr>
          <p:spPr bwMode="auto">
            <a:xfrm>
              <a:off x="2868609" y="3530548"/>
              <a:ext cx="127000" cy="50799"/>
            </a:xfrm>
            <a:custGeom>
              <a:avLst/>
              <a:gdLst/>
              <a:ahLst/>
              <a:cxnLst>
                <a:cxn ang="0">
                  <a:pos x="72" y="16"/>
                </a:cxn>
                <a:cxn ang="0">
                  <a:pos x="80" y="24"/>
                </a:cxn>
                <a:cxn ang="0">
                  <a:pos x="80" y="24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0" y="32"/>
                </a:cxn>
                <a:cxn ang="0">
                  <a:pos x="32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64" y="8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72" y="16"/>
                </a:cxn>
              </a:cxnLst>
              <a:rect l="0" t="0" r="r" b="b"/>
              <a:pathLst>
                <a:path w="80" h="32">
                  <a:moveTo>
                    <a:pt x="72" y="16"/>
                  </a:moveTo>
                  <a:lnTo>
                    <a:pt x="80" y="24"/>
                  </a:lnTo>
                  <a:lnTo>
                    <a:pt x="80" y="2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72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2" name="Freeform 55"/>
            <p:cNvSpPr>
              <a:spLocks/>
            </p:cNvSpPr>
            <p:nvPr/>
          </p:nvSpPr>
          <p:spPr bwMode="auto">
            <a:xfrm>
              <a:off x="7200890" y="4775129"/>
              <a:ext cx="76200" cy="76199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48" y="24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32" y="8"/>
                </a:cxn>
              </a:cxnLst>
              <a:rect l="0" t="0" r="r" b="b"/>
              <a:pathLst>
                <a:path w="48" h="48">
                  <a:moveTo>
                    <a:pt x="32" y="8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48" y="24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3" name="Freeform 56"/>
            <p:cNvSpPr>
              <a:spLocks/>
            </p:cNvSpPr>
            <p:nvPr/>
          </p:nvSpPr>
          <p:spPr bwMode="auto">
            <a:xfrm>
              <a:off x="7632689" y="4787829"/>
              <a:ext cx="152400" cy="139698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64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96" y="8"/>
                </a:cxn>
                <a:cxn ang="0">
                  <a:pos x="88" y="24"/>
                </a:cxn>
                <a:cxn ang="0">
                  <a:pos x="80" y="32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80" y="40"/>
                </a:cxn>
                <a:cxn ang="0">
                  <a:pos x="80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56" y="56"/>
                </a:cxn>
                <a:cxn ang="0">
                  <a:pos x="56" y="72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0" y="88"/>
                </a:cxn>
                <a:cxn ang="0">
                  <a:pos x="24" y="88"/>
                </a:cxn>
                <a:cxn ang="0">
                  <a:pos x="16" y="88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72"/>
                </a:cxn>
                <a:cxn ang="0">
                  <a:pos x="16" y="56"/>
                </a:cxn>
                <a:cxn ang="0">
                  <a:pos x="24" y="48"/>
                </a:cxn>
                <a:cxn ang="0">
                  <a:pos x="32" y="48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56" y="16"/>
                </a:cxn>
              </a:cxnLst>
              <a:rect l="0" t="0" r="r" b="b"/>
              <a:pathLst>
                <a:path w="96" h="88">
                  <a:moveTo>
                    <a:pt x="56" y="16"/>
                  </a:moveTo>
                  <a:lnTo>
                    <a:pt x="64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80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88" y="2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0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4" name="Freeform 57"/>
            <p:cNvSpPr>
              <a:spLocks/>
            </p:cNvSpPr>
            <p:nvPr/>
          </p:nvSpPr>
          <p:spPr bwMode="auto">
            <a:xfrm>
              <a:off x="7759690" y="4635432"/>
              <a:ext cx="114300" cy="165097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2" y="48"/>
                </a:cxn>
                <a:cxn ang="0">
                  <a:pos x="56" y="48"/>
                </a:cxn>
                <a:cxn ang="0">
                  <a:pos x="64" y="48"/>
                </a:cxn>
                <a:cxn ang="0">
                  <a:pos x="72" y="48"/>
                </a:cxn>
                <a:cxn ang="0">
                  <a:pos x="64" y="56"/>
                </a:cxn>
                <a:cxn ang="0">
                  <a:pos x="64" y="64"/>
                </a:cxn>
                <a:cxn ang="0">
                  <a:pos x="64" y="72"/>
                </a:cxn>
                <a:cxn ang="0">
                  <a:pos x="64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8" y="80"/>
                </a:cxn>
                <a:cxn ang="0">
                  <a:pos x="48" y="88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24" y="104"/>
                </a:cxn>
                <a:cxn ang="0">
                  <a:pos x="24" y="88"/>
                </a:cxn>
                <a:cxn ang="0">
                  <a:pos x="24" y="80"/>
                </a:cxn>
                <a:cxn ang="0">
                  <a:pos x="8" y="80"/>
                </a:cxn>
                <a:cxn ang="0">
                  <a:pos x="16" y="72"/>
                </a:cxn>
                <a:cxn ang="0">
                  <a:pos x="24" y="64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16" y="40"/>
                </a:cxn>
              </a:cxnLst>
              <a:rect l="0" t="0" r="r" b="b"/>
              <a:pathLst>
                <a:path w="72" h="104">
                  <a:moveTo>
                    <a:pt x="16" y="40"/>
                  </a:moveTo>
                  <a:lnTo>
                    <a:pt x="16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72" y="48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8" y="80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5" name="Freeform 58"/>
            <p:cNvSpPr>
              <a:spLocks/>
            </p:cNvSpPr>
            <p:nvPr/>
          </p:nvSpPr>
          <p:spPr bwMode="auto">
            <a:xfrm>
              <a:off x="5206993" y="1790675"/>
              <a:ext cx="139700" cy="50799"/>
            </a:xfrm>
            <a:custGeom>
              <a:avLst/>
              <a:gdLst/>
              <a:ahLst/>
              <a:cxnLst>
                <a:cxn ang="0">
                  <a:pos x="72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48" y="32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32" y="2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16" y="16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40" y="0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8"/>
                </a:cxn>
                <a:cxn ang="0">
                  <a:pos x="88" y="8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72" y="16"/>
                </a:cxn>
                <a:cxn ang="0">
                  <a:pos x="80" y="16"/>
                </a:cxn>
                <a:cxn ang="0">
                  <a:pos x="80" y="16"/>
                </a:cxn>
                <a:cxn ang="0">
                  <a:pos x="72" y="16"/>
                </a:cxn>
              </a:cxnLst>
              <a:rect l="0" t="0" r="r" b="b"/>
              <a:pathLst>
                <a:path w="88" h="32">
                  <a:moveTo>
                    <a:pt x="72" y="16"/>
                  </a:moveTo>
                  <a:lnTo>
                    <a:pt x="64" y="16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2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6" name="Freeform 59"/>
            <p:cNvSpPr>
              <a:spLocks/>
            </p:cNvSpPr>
            <p:nvPr/>
          </p:nvSpPr>
          <p:spPr bwMode="auto">
            <a:xfrm>
              <a:off x="5410193" y="1752575"/>
              <a:ext cx="88900" cy="50799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48" y="24"/>
                </a:cxn>
                <a:cxn ang="0">
                  <a:pos x="56" y="24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32"/>
                </a:cxn>
              </a:cxnLst>
              <a:rect l="0" t="0" r="r" b="b"/>
              <a:pathLst>
                <a:path w="56" h="32">
                  <a:moveTo>
                    <a:pt x="32" y="32"/>
                  </a:moveTo>
                  <a:lnTo>
                    <a:pt x="24" y="32"/>
                  </a:lnTo>
                  <a:lnTo>
                    <a:pt x="16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7" name="Freeform 60"/>
            <p:cNvSpPr>
              <a:spLocks/>
            </p:cNvSpPr>
            <p:nvPr/>
          </p:nvSpPr>
          <p:spPr bwMode="auto">
            <a:xfrm>
              <a:off x="5283192" y="2247868"/>
              <a:ext cx="38100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24" h="24">
                  <a:moveTo>
                    <a:pt x="8" y="0"/>
                  </a:move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8" name="Freeform 61"/>
            <p:cNvSpPr>
              <a:spLocks/>
            </p:cNvSpPr>
            <p:nvPr/>
          </p:nvSpPr>
          <p:spPr bwMode="auto">
            <a:xfrm>
              <a:off x="5575293" y="1765275"/>
              <a:ext cx="50800" cy="38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16" y="16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9" name="Freeform 62"/>
            <p:cNvSpPr>
              <a:spLocks/>
            </p:cNvSpPr>
            <p:nvPr/>
          </p:nvSpPr>
          <p:spPr bwMode="auto">
            <a:xfrm>
              <a:off x="5511793" y="1790675"/>
              <a:ext cx="50800" cy="25400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8"/>
                </a:cxn>
              </a:cxnLst>
              <a:rect l="0" t="0" r="r" b="b"/>
              <a:pathLst>
                <a:path w="32" h="16">
                  <a:moveTo>
                    <a:pt x="32" y="8"/>
                  </a:moveTo>
                  <a:lnTo>
                    <a:pt x="3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0" name="Freeform 63"/>
            <p:cNvSpPr>
              <a:spLocks/>
            </p:cNvSpPr>
            <p:nvPr/>
          </p:nvSpPr>
          <p:spPr bwMode="auto">
            <a:xfrm>
              <a:off x="4686293" y="1816074"/>
              <a:ext cx="190500" cy="63499"/>
            </a:xfrm>
            <a:custGeom>
              <a:avLst/>
              <a:gdLst/>
              <a:ahLst/>
              <a:cxnLst>
                <a:cxn ang="0">
                  <a:pos x="120" y="16"/>
                </a:cxn>
                <a:cxn ang="0">
                  <a:pos x="104" y="24"/>
                </a:cxn>
                <a:cxn ang="0">
                  <a:pos x="80" y="40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32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8" y="24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96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20" y="16"/>
                </a:cxn>
              </a:cxnLst>
              <a:rect l="0" t="0" r="r" b="b"/>
              <a:pathLst>
                <a:path w="120" h="40">
                  <a:moveTo>
                    <a:pt x="120" y="16"/>
                  </a:moveTo>
                  <a:lnTo>
                    <a:pt x="104" y="24"/>
                  </a:lnTo>
                  <a:lnTo>
                    <a:pt x="80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20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1" name="Freeform 64"/>
            <p:cNvSpPr>
              <a:spLocks/>
            </p:cNvSpPr>
            <p:nvPr/>
          </p:nvSpPr>
          <p:spPr bwMode="auto">
            <a:xfrm>
              <a:off x="6692891" y="3886143"/>
              <a:ext cx="114300" cy="152398"/>
            </a:xfrm>
            <a:custGeom>
              <a:avLst/>
              <a:gdLst/>
              <a:ahLst/>
              <a:cxnLst>
                <a:cxn ang="0">
                  <a:pos x="24" y="40"/>
                </a:cxn>
                <a:cxn ang="0">
                  <a:pos x="16" y="40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56" y="24"/>
                </a:cxn>
                <a:cxn ang="0">
                  <a:pos x="64" y="24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64" y="8"/>
                </a:cxn>
                <a:cxn ang="0">
                  <a:pos x="56" y="16"/>
                </a:cxn>
                <a:cxn ang="0">
                  <a:pos x="56" y="16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0" y="64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8" y="88"/>
                </a:cxn>
                <a:cxn ang="0">
                  <a:pos x="8" y="96"/>
                </a:cxn>
                <a:cxn ang="0">
                  <a:pos x="16" y="96"/>
                </a:cxn>
                <a:cxn ang="0">
                  <a:pos x="16" y="80"/>
                </a:cxn>
                <a:cxn ang="0">
                  <a:pos x="16" y="72"/>
                </a:cxn>
                <a:cxn ang="0">
                  <a:pos x="16" y="56"/>
                </a:cxn>
                <a:cxn ang="0">
                  <a:pos x="24" y="56"/>
                </a:cxn>
                <a:cxn ang="0">
                  <a:pos x="24" y="56"/>
                </a:cxn>
                <a:cxn ang="0">
                  <a:pos x="24" y="64"/>
                </a:cxn>
                <a:cxn ang="0">
                  <a:pos x="24" y="64"/>
                </a:cxn>
                <a:cxn ang="0">
                  <a:pos x="32" y="72"/>
                </a:cxn>
                <a:cxn ang="0">
                  <a:pos x="32" y="80"/>
                </a:cxn>
                <a:cxn ang="0">
                  <a:pos x="32" y="88"/>
                </a:cxn>
                <a:cxn ang="0">
                  <a:pos x="32" y="88"/>
                </a:cxn>
                <a:cxn ang="0">
                  <a:pos x="32" y="88"/>
                </a:cxn>
                <a:cxn ang="0">
                  <a:pos x="32" y="80"/>
                </a:cxn>
                <a:cxn ang="0">
                  <a:pos x="48" y="80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32" y="56"/>
                </a:cxn>
                <a:cxn ang="0">
                  <a:pos x="32" y="48"/>
                </a:cxn>
                <a:cxn ang="0">
                  <a:pos x="32" y="48"/>
                </a:cxn>
                <a:cxn ang="0">
                  <a:pos x="40" y="48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24" y="40"/>
                </a:cxn>
              </a:cxnLst>
              <a:rect l="0" t="0" r="r" b="b"/>
              <a:pathLst>
                <a:path w="72" h="96">
                  <a:moveTo>
                    <a:pt x="24" y="40"/>
                  </a:moveTo>
                  <a:lnTo>
                    <a:pt x="16" y="4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48" y="8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2" name="Freeform 65"/>
            <p:cNvSpPr>
              <a:spLocks/>
            </p:cNvSpPr>
            <p:nvPr/>
          </p:nvSpPr>
          <p:spPr bwMode="auto">
            <a:xfrm>
              <a:off x="6756391" y="3733745"/>
              <a:ext cx="88900" cy="76199"/>
            </a:xfrm>
            <a:custGeom>
              <a:avLst/>
              <a:gdLst/>
              <a:ahLst/>
              <a:cxnLst>
                <a:cxn ang="0">
                  <a:pos x="48" y="32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48" y="48"/>
                </a:cxn>
                <a:cxn ang="0">
                  <a:pos x="48" y="48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6" y="24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48" y="40"/>
                </a:cxn>
                <a:cxn ang="0">
                  <a:pos x="48" y="32"/>
                </a:cxn>
                <a:cxn ang="0">
                  <a:pos x="48" y="32"/>
                </a:cxn>
                <a:cxn ang="0">
                  <a:pos x="48" y="32"/>
                </a:cxn>
              </a:cxnLst>
              <a:rect l="0" t="0" r="r" b="b"/>
              <a:pathLst>
                <a:path w="56" h="48">
                  <a:moveTo>
                    <a:pt x="48" y="32"/>
                  </a:moveTo>
                  <a:lnTo>
                    <a:pt x="40" y="32"/>
                  </a:lnTo>
                  <a:lnTo>
                    <a:pt x="40" y="4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3" name="Freeform 66"/>
            <p:cNvSpPr>
              <a:spLocks/>
            </p:cNvSpPr>
            <p:nvPr/>
          </p:nvSpPr>
          <p:spPr bwMode="auto">
            <a:xfrm>
              <a:off x="6705591" y="3555948"/>
              <a:ext cx="88900" cy="11429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64"/>
                </a:cxn>
                <a:cxn ang="0">
                  <a:pos x="48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56" y="72"/>
                </a:cxn>
                <a:cxn ang="0">
                  <a:pos x="48" y="72"/>
                </a:cxn>
                <a:cxn ang="0">
                  <a:pos x="40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32" y="72"/>
                </a:cxn>
                <a:cxn ang="0">
                  <a:pos x="24" y="56"/>
                </a:cxn>
                <a:cxn ang="0">
                  <a:pos x="24" y="64"/>
                </a:cxn>
                <a:cxn ang="0">
                  <a:pos x="16" y="64"/>
                </a:cxn>
                <a:cxn ang="0">
                  <a:pos x="16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</a:cxnLst>
              <a:rect l="0" t="0" r="r" b="b"/>
              <a:pathLst>
                <a:path w="56" h="72">
                  <a:moveTo>
                    <a:pt x="8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4" name="Freeform 67"/>
            <p:cNvSpPr>
              <a:spLocks/>
            </p:cNvSpPr>
            <p:nvPr/>
          </p:nvSpPr>
          <p:spPr bwMode="auto">
            <a:xfrm>
              <a:off x="6794491" y="3682946"/>
              <a:ext cx="25400" cy="381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8" y="16"/>
                </a:cxn>
              </a:cxnLst>
              <a:rect l="0" t="0" r="r" b="b"/>
              <a:pathLst>
                <a:path w="16" h="24">
                  <a:moveTo>
                    <a:pt x="8" y="16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5" name="Freeform 68"/>
            <p:cNvSpPr>
              <a:spLocks/>
            </p:cNvSpPr>
            <p:nvPr/>
          </p:nvSpPr>
          <p:spPr bwMode="auto">
            <a:xfrm>
              <a:off x="6718291" y="3416250"/>
              <a:ext cx="25400" cy="5079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16" h="32">
                  <a:moveTo>
                    <a:pt x="0" y="32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6" name="Freeform 69"/>
            <p:cNvSpPr>
              <a:spLocks/>
            </p:cNvSpPr>
            <p:nvPr/>
          </p:nvSpPr>
          <p:spPr bwMode="auto">
            <a:xfrm>
              <a:off x="6489691" y="3517848"/>
              <a:ext cx="38100" cy="381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7" name="Freeform 70"/>
            <p:cNvSpPr>
              <a:spLocks/>
            </p:cNvSpPr>
            <p:nvPr/>
          </p:nvSpPr>
          <p:spPr bwMode="auto">
            <a:xfrm>
              <a:off x="6908791" y="3225752"/>
              <a:ext cx="38100" cy="63499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8" y="24"/>
                </a:cxn>
                <a:cxn ang="0">
                  <a:pos x="8" y="16"/>
                </a:cxn>
              </a:cxnLst>
              <a:rect l="0" t="0" r="r" b="b"/>
              <a:pathLst>
                <a:path w="24" h="40">
                  <a:moveTo>
                    <a:pt x="8" y="16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8" name="Freeform 71"/>
            <p:cNvSpPr>
              <a:spLocks/>
            </p:cNvSpPr>
            <p:nvPr/>
          </p:nvSpPr>
          <p:spPr bwMode="auto">
            <a:xfrm>
              <a:off x="6959591" y="3213053"/>
              <a:ext cx="38100" cy="381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16" y="16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16" y="8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9" name="Freeform 72"/>
            <p:cNvSpPr>
              <a:spLocks/>
            </p:cNvSpPr>
            <p:nvPr/>
          </p:nvSpPr>
          <p:spPr bwMode="auto">
            <a:xfrm>
              <a:off x="7111991" y="2959057"/>
              <a:ext cx="101600" cy="8889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6" y="3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48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64" y="24"/>
                </a:cxn>
                <a:cxn ang="0">
                  <a:pos x="64" y="32"/>
                </a:cxn>
                <a:cxn ang="0">
                  <a:pos x="48" y="32"/>
                </a:cxn>
                <a:cxn ang="0">
                  <a:pos x="40" y="48"/>
                </a:cxn>
                <a:cxn ang="0">
                  <a:pos x="40" y="48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8" y="48"/>
                </a:cxn>
                <a:cxn ang="0">
                  <a:pos x="8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8" y="32"/>
                </a:cxn>
              </a:cxnLst>
              <a:rect l="0" t="0" r="r" b="b"/>
              <a:pathLst>
                <a:path w="64" h="56">
                  <a:moveTo>
                    <a:pt x="8" y="32"/>
                  </a:moveTo>
                  <a:lnTo>
                    <a:pt x="16" y="3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48" y="3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0" name="Freeform 73"/>
            <p:cNvSpPr>
              <a:spLocks/>
            </p:cNvSpPr>
            <p:nvPr/>
          </p:nvSpPr>
          <p:spPr bwMode="auto">
            <a:xfrm>
              <a:off x="7264390" y="2946357"/>
              <a:ext cx="2540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8" y="8"/>
                </a:cxn>
              </a:cxnLst>
              <a:rect l="0" t="0" r="r" b="b"/>
              <a:pathLst>
                <a:path w="16" h="16">
                  <a:moveTo>
                    <a:pt x="8" y="8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1" name="Freeform 74"/>
            <p:cNvSpPr>
              <a:spLocks/>
            </p:cNvSpPr>
            <p:nvPr/>
          </p:nvSpPr>
          <p:spPr bwMode="auto">
            <a:xfrm>
              <a:off x="7137390" y="2717760"/>
              <a:ext cx="63500" cy="215896"/>
            </a:xfrm>
            <a:custGeom>
              <a:avLst/>
              <a:gdLst/>
              <a:ahLst/>
              <a:cxnLst>
                <a:cxn ang="0">
                  <a:pos x="24" y="80"/>
                </a:cxn>
                <a:cxn ang="0">
                  <a:pos x="16" y="96"/>
                </a:cxn>
                <a:cxn ang="0">
                  <a:pos x="16" y="120"/>
                </a:cxn>
                <a:cxn ang="0">
                  <a:pos x="32" y="128"/>
                </a:cxn>
                <a:cxn ang="0">
                  <a:pos x="32" y="128"/>
                </a:cxn>
                <a:cxn ang="0">
                  <a:pos x="32" y="136"/>
                </a:cxn>
                <a:cxn ang="0">
                  <a:pos x="24" y="136"/>
                </a:cxn>
                <a:cxn ang="0">
                  <a:pos x="24" y="128"/>
                </a:cxn>
                <a:cxn ang="0">
                  <a:pos x="24" y="128"/>
                </a:cxn>
                <a:cxn ang="0">
                  <a:pos x="16" y="128"/>
                </a:cxn>
                <a:cxn ang="0">
                  <a:pos x="16" y="128"/>
                </a:cxn>
                <a:cxn ang="0">
                  <a:pos x="8" y="136"/>
                </a:cxn>
                <a:cxn ang="0">
                  <a:pos x="8" y="136"/>
                </a:cxn>
                <a:cxn ang="0">
                  <a:pos x="8" y="128"/>
                </a:cxn>
                <a:cxn ang="0">
                  <a:pos x="8" y="128"/>
                </a:cxn>
                <a:cxn ang="0">
                  <a:pos x="8" y="112"/>
                </a:cxn>
                <a:cxn ang="0">
                  <a:pos x="8" y="96"/>
                </a:cxn>
                <a:cxn ang="0">
                  <a:pos x="8" y="88"/>
                </a:cxn>
                <a:cxn ang="0">
                  <a:pos x="8" y="80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24" y="40"/>
                </a:cxn>
                <a:cxn ang="0">
                  <a:pos x="24" y="48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32" y="64"/>
                </a:cxn>
                <a:cxn ang="0">
                  <a:pos x="32" y="80"/>
                </a:cxn>
                <a:cxn ang="0">
                  <a:pos x="40" y="88"/>
                </a:cxn>
                <a:cxn ang="0">
                  <a:pos x="40" y="88"/>
                </a:cxn>
                <a:cxn ang="0">
                  <a:pos x="32" y="80"/>
                </a:cxn>
                <a:cxn ang="0">
                  <a:pos x="24" y="80"/>
                </a:cxn>
              </a:cxnLst>
              <a:rect l="0" t="0" r="r" b="b"/>
              <a:pathLst>
                <a:path w="40" h="136">
                  <a:moveTo>
                    <a:pt x="24" y="80"/>
                  </a:moveTo>
                  <a:lnTo>
                    <a:pt x="16" y="96"/>
                  </a:lnTo>
                  <a:lnTo>
                    <a:pt x="16" y="120"/>
                  </a:lnTo>
                  <a:lnTo>
                    <a:pt x="32" y="128"/>
                  </a:lnTo>
                  <a:lnTo>
                    <a:pt x="32" y="128"/>
                  </a:lnTo>
                  <a:lnTo>
                    <a:pt x="32" y="136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8" y="136"/>
                  </a:lnTo>
                  <a:lnTo>
                    <a:pt x="8" y="136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8" y="112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24" y="8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2" name="Freeform 75"/>
            <p:cNvSpPr>
              <a:spLocks/>
            </p:cNvSpPr>
            <p:nvPr/>
          </p:nvSpPr>
          <p:spPr bwMode="auto">
            <a:xfrm>
              <a:off x="5918192" y="3733745"/>
              <a:ext cx="38100" cy="76199"/>
            </a:xfrm>
            <a:custGeom>
              <a:avLst/>
              <a:gdLst/>
              <a:ahLst/>
              <a:cxnLst>
                <a:cxn ang="0">
                  <a:pos x="24" y="32"/>
                </a:cxn>
                <a:cxn ang="0">
                  <a:pos x="16" y="48"/>
                </a:cxn>
                <a:cxn ang="0">
                  <a:pos x="0" y="48"/>
                </a:cxn>
                <a:cxn ang="0">
                  <a:pos x="0" y="32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24" y="24"/>
                </a:cxn>
                <a:cxn ang="0">
                  <a:pos x="24" y="32"/>
                </a:cxn>
              </a:cxnLst>
              <a:rect l="0" t="0" r="r" b="b"/>
              <a:pathLst>
                <a:path w="24" h="48">
                  <a:moveTo>
                    <a:pt x="24" y="32"/>
                  </a:moveTo>
                  <a:lnTo>
                    <a:pt x="16" y="48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24" y="24"/>
                  </a:lnTo>
                  <a:lnTo>
                    <a:pt x="24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3" name="Freeform 76"/>
            <p:cNvSpPr>
              <a:spLocks/>
            </p:cNvSpPr>
            <p:nvPr/>
          </p:nvSpPr>
          <p:spPr bwMode="auto">
            <a:xfrm>
              <a:off x="6426191" y="4038540"/>
              <a:ext cx="203200" cy="63499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32"/>
                </a:cxn>
                <a:cxn ang="0">
                  <a:pos x="112" y="40"/>
                </a:cxn>
                <a:cxn ang="0">
                  <a:pos x="112" y="40"/>
                </a:cxn>
                <a:cxn ang="0">
                  <a:pos x="104" y="32"/>
                </a:cxn>
                <a:cxn ang="0">
                  <a:pos x="80" y="32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8"/>
                </a:cxn>
                <a:cxn ang="0">
                  <a:pos x="80" y="16"/>
                </a:cxn>
                <a:cxn ang="0">
                  <a:pos x="88" y="16"/>
                </a:cxn>
                <a:cxn ang="0">
                  <a:pos x="96" y="16"/>
                </a:cxn>
                <a:cxn ang="0">
                  <a:pos x="104" y="16"/>
                </a:cxn>
                <a:cxn ang="0">
                  <a:pos x="104" y="16"/>
                </a:cxn>
                <a:cxn ang="0">
                  <a:pos x="96" y="16"/>
                </a:cxn>
                <a:cxn ang="0">
                  <a:pos x="88" y="16"/>
                </a:cxn>
                <a:cxn ang="0">
                  <a:pos x="88" y="16"/>
                </a:cxn>
                <a:cxn ang="0">
                  <a:pos x="96" y="24"/>
                </a:cxn>
                <a:cxn ang="0">
                  <a:pos x="104" y="24"/>
                </a:cxn>
                <a:cxn ang="0">
                  <a:pos x="112" y="32"/>
                </a:cxn>
                <a:cxn ang="0">
                  <a:pos x="112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28" y="32"/>
                </a:cxn>
                <a:cxn ang="0">
                  <a:pos x="120" y="40"/>
                </a:cxn>
                <a:cxn ang="0">
                  <a:pos x="120" y="32"/>
                </a:cxn>
              </a:cxnLst>
              <a:rect l="0" t="0" r="r" b="b"/>
              <a:pathLst>
                <a:path w="128" h="40">
                  <a:moveTo>
                    <a:pt x="120" y="32"/>
                  </a:moveTo>
                  <a:lnTo>
                    <a:pt x="112" y="3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8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96" y="16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6" y="24"/>
                  </a:lnTo>
                  <a:lnTo>
                    <a:pt x="104" y="24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40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4" name="Freeform 77"/>
            <p:cNvSpPr>
              <a:spLocks/>
            </p:cNvSpPr>
            <p:nvPr/>
          </p:nvSpPr>
          <p:spPr bwMode="auto">
            <a:xfrm>
              <a:off x="6781791" y="4089340"/>
              <a:ext cx="63500" cy="38100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40" y="16"/>
                </a:cxn>
                <a:cxn ang="0">
                  <a:pos x="16" y="16"/>
                </a:cxn>
              </a:cxnLst>
              <a:rect l="0" t="0" r="r" b="b"/>
              <a:pathLst>
                <a:path w="40" h="24">
                  <a:moveTo>
                    <a:pt x="16" y="16"/>
                  </a:moveTo>
                  <a:lnTo>
                    <a:pt x="16" y="16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5" name="Freeform 78"/>
            <p:cNvSpPr>
              <a:spLocks/>
            </p:cNvSpPr>
            <p:nvPr/>
          </p:nvSpPr>
          <p:spPr bwMode="auto">
            <a:xfrm>
              <a:off x="7277090" y="4013141"/>
              <a:ext cx="76200" cy="381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8" y="16"/>
                </a:cxn>
              </a:cxnLst>
              <a:rect l="0" t="0" r="r" b="b"/>
              <a:pathLst>
                <a:path w="48" h="24">
                  <a:moveTo>
                    <a:pt x="8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6" name="Freeform 79"/>
            <p:cNvSpPr>
              <a:spLocks/>
            </p:cNvSpPr>
            <p:nvPr/>
          </p:nvSpPr>
          <p:spPr bwMode="auto">
            <a:xfrm>
              <a:off x="6718291" y="3657546"/>
              <a:ext cx="25400" cy="254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8" y="8"/>
                </a:cxn>
              </a:cxnLst>
              <a:rect l="0" t="0" r="r" b="b"/>
              <a:pathLst>
                <a:path w="16" h="16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7" name="Freeform 80"/>
            <p:cNvSpPr>
              <a:spLocks/>
            </p:cNvSpPr>
            <p:nvPr/>
          </p:nvSpPr>
          <p:spPr bwMode="auto">
            <a:xfrm>
              <a:off x="2678111" y="2476464"/>
              <a:ext cx="38100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24" h="16">
                  <a:moveTo>
                    <a:pt x="16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8" name="Freeform 81"/>
            <p:cNvSpPr>
              <a:spLocks/>
            </p:cNvSpPr>
            <p:nvPr/>
          </p:nvSpPr>
          <p:spPr bwMode="auto">
            <a:xfrm>
              <a:off x="3338513" y="3937000"/>
              <a:ext cx="50800" cy="254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32" h="16">
                  <a:moveTo>
                    <a:pt x="16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>
              <a:solidFill>
                <a:srgbClr val="A32020">
                  <a:lumMod val="20000"/>
                  <a:lumOff val="80000"/>
                </a:srgbClr>
              </a:solidFill>
              <a:round/>
              <a:headEnd/>
              <a:tailEnd/>
            </a:ln>
          </p:spPr>
          <p:txBody>
            <a:bodyPr vert="horz" wrap="square" lIns="60512" tIns="30256" rIns="60512" bIns="302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742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24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85" name="Oval 84"/>
          <p:cNvSpPr/>
          <p:nvPr/>
        </p:nvSpPr>
        <p:spPr>
          <a:xfrm>
            <a:off x="5598841" y="1994753"/>
            <a:ext cx="1966378" cy="1966378"/>
          </a:xfrm>
          <a:prstGeom prst="ellipse">
            <a:avLst/>
          </a:prstGeom>
          <a:solidFill>
            <a:srgbClr val="FF4051"/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1324" i="1" dirty="0">
                <a:solidFill>
                  <a:srgbClr val="FFFFFF"/>
                </a:solidFill>
                <a:latin typeface="Georgia"/>
              </a:rPr>
              <a:t>Invisible Web</a:t>
            </a:r>
          </a:p>
          <a:p>
            <a:pPr algn="ctr" defTabSz="674258"/>
            <a:r>
              <a:rPr lang="en-GB" sz="927" i="1" dirty="0">
                <a:solidFill>
                  <a:srgbClr val="FFFFFF"/>
                </a:solidFill>
                <a:latin typeface="Georgia"/>
              </a:rPr>
              <a:t>Content behind </a:t>
            </a:r>
            <a:r>
              <a:rPr lang="en-GB" sz="927" i="1" dirty="0" err="1">
                <a:solidFill>
                  <a:srgbClr val="FFFFFF"/>
                </a:solidFill>
                <a:latin typeface="Georgia"/>
              </a:rPr>
              <a:t>paywalls</a:t>
            </a:r>
            <a:r>
              <a:rPr lang="en-GB" sz="927" i="1" dirty="0">
                <a:solidFill>
                  <a:srgbClr val="FFFFFF"/>
                </a:solidFill>
                <a:latin typeface="Georgia"/>
              </a:rPr>
              <a:t> and private databases that cannot be indexed by search engines</a:t>
            </a:r>
          </a:p>
        </p:txBody>
      </p:sp>
      <p:sp>
        <p:nvSpPr>
          <p:cNvPr id="86" name="Oval 85"/>
          <p:cNvSpPr/>
          <p:nvPr/>
        </p:nvSpPr>
        <p:spPr>
          <a:xfrm>
            <a:off x="1578782" y="1994753"/>
            <a:ext cx="1966378" cy="1966378"/>
          </a:xfrm>
          <a:prstGeom prst="ellipse">
            <a:avLst/>
          </a:prstGeom>
          <a:solidFill>
            <a:srgbClr val="FFFFFF">
              <a:alpha val="75000"/>
            </a:srgbClr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1324" i="1" dirty="0">
                <a:solidFill>
                  <a:srgbClr val="000000"/>
                </a:solidFill>
                <a:latin typeface="Georgia"/>
              </a:rPr>
              <a:t>Visible Web</a:t>
            </a:r>
          </a:p>
          <a:p>
            <a:pPr algn="ctr" defTabSz="674258"/>
            <a:r>
              <a:rPr lang="en-GB" sz="927" i="1" dirty="0">
                <a:solidFill>
                  <a:srgbClr val="000000"/>
                </a:solidFill>
                <a:latin typeface="Georgia"/>
              </a:rPr>
              <a:t>Content freely accessible across the internet and indexed by search engines</a:t>
            </a:r>
          </a:p>
        </p:txBody>
      </p:sp>
      <p:sp>
        <p:nvSpPr>
          <p:cNvPr id="87" name="Oval 86"/>
          <p:cNvSpPr/>
          <p:nvPr/>
        </p:nvSpPr>
        <p:spPr>
          <a:xfrm>
            <a:off x="3343616" y="2571750"/>
            <a:ext cx="847165" cy="847165"/>
          </a:xfrm>
          <a:prstGeom prst="ellipse">
            <a:avLst/>
          </a:prstGeom>
          <a:solidFill>
            <a:srgbClr val="FFFFFF">
              <a:alpha val="75000"/>
            </a:srgbClr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662" i="1" dirty="0" smtClean="0">
                <a:solidFill>
                  <a:srgbClr val="000000"/>
                </a:solidFill>
                <a:latin typeface="Georgia"/>
              </a:rPr>
              <a:t>Socio-Political Details</a:t>
            </a:r>
            <a:endParaRPr lang="en-GB" sz="662" i="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1617554" y="3678332"/>
            <a:ext cx="847165" cy="847165"/>
          </a:xfrm>
          <a:prstGeom prst="ellipse">
            <a:avLst/>
          </a:prstGeom>
          <a:solidFill>
            <a:srgbClr val="FFFFFF">
              <a:alpha val="75000"/>
            </a:srgbClr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662" i="1" dirty="0">
                <a:solidFill>
                  <a:srgbClr val="000000"/>
                </a:solidFill>
                <a:latin typeface="Georgia"/>
              </a:rPr>
              <a:t>Litigation and Regulatory </a:t>
            </a:r>
            <a:r>
              <a:rPr lang="en-GB" sz="662" i="1" dirty="0" smtClean="0">
                <a:solidFill>
                  <a:srgbClr val="000000"/>
                </a:solidFill>
                <a:latin typeface="Georgia"/>
              </a:rPr>
              <a:t>Issues</a:t>
            </a:r>
            <a:endParaRPr lang="en-GB" sz="662" i="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904168" y="3535375"/>
            <a:ext cx="847165" cy="847165"/>
          </a:xfrm>
          <a:prstGeom prst="ellipse">
            <a:avLst/>
          </a:prstGeom>
          <a:solidFill>
            <a:srgbClr val="FFFFFF">
              <a:alpha val="75000"/>
            </a:srgbClr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662" i="1" dirty="0">
                <a:solidFill>
                  <a:srgbClr val="000000"/>
                </a:solidFill>
                <a:latin typeface="Georgia"/>
              </a:rPr>
              <a:t>International Presence</a:t>
            </a:r>
          </a:p>
        </p:txBody>
      </p:sp>
      <p:sp>
        <p:nvSpPr>
          <p:cNvPr id="172" name="Oval 171"/>
          <p:cNvSpPr/>
          <p:nvPr/>
        </p:nvSpPr>
        <p:spPr>
          <a:xfrm>
            <a:off x="1647265" y="1422026"/>
            <a:ext cx="847165" cy="847165"/>
          </a:xfrm>
          <a:prstGeom prst="ellipse">
            <a:avLst/>
          </a:prstGeom>
          <a:solidFill>
            <a:srgbClr val="FFFFFF">
              <a:alpha val="75000"/>
            </a:srgbClr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662" i="1" dirty="0">
                <a:solidFill>
                  <a:srgbClr val="000000"/>
                </a:solidFill>
                <a:latin typeface="Georgia"/>
              </a:rPr>
              <a:t>Media / History</a:t>
            </a:r>
          </a:p>
        </p:txBody>
      </p:sp>
      <p:sp>
        <p:nvSpPr>
          <p:cNvPr id="173" name="Oval 172"/>
          <p:cNvSpPr/>
          <p:nvPr/>
        </p:nvSpPr>
        <p:spPr>
          <a:xfrm>
            <a:off x="2904168" y="1523398"/>
            <a:ext cx="847165" cy="847165"/>
          </a:xfrm>
          <a:prstGeom prst="ellipse">
            <a:avLst/>
          </a:prstGeom>
          <a:solidFill>
            <a:srgbClr val="FFFFFF">
              <a:alpha val="75000"/>
            </a:srgbClr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662" i="1" dirty="0" smtClean="0">
                <a:solidFill>
                  <a:srgbClr val="000000"/>
                </a:solidFill>
                <a:latin typeface="Georgia"/>
              </a:rPr>
              <a:t>Financial Details</a:t>
            </a:r>
            <a:endParaRPr lang="en-GB" sz="662" i="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5338482" y="3529853"/>
            <a:ext cx="847165" cy="847165"/>
          </a:xfrm>
          <a:prstGeom prst="ellipse">
            <a:avLst/>
          </a:prstGeom>
          <a:solidFill>
            <a:srgbClr val="FF4051"/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662" i="1" dirty="0">
                <a:solidFill>
                  <a:srgbClr val="FFFFFF"/>
                </a:solidFill>
                <a:latin typeface="Georgia"/>
              </a:rPr>
              <a:t>Litigation and Regulatory </a:t>
            </a:r>
            <a:r>
              <a:rPr lang="en-GB" sz="662" i="1" dirty="0" smtClean="0">
                <a:solidFill>
                  <a:srgbClr val="FFFFFF"/>
                </a:solidFill>
                <a:latin typeface="Georgia"/>
              </a:rPr>
              <a:t>Issues</a:t>
            </a:r>
            <a:endParaRPr lang="en-GB" sz="662" i="1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538632" y="3640791"/>
            <a:ext cx="847165" cy="847165"/>
          </a:xfrm>
          <a:prstGeom prst="ellipse">
            <a:avLst/>
          </a:prstGeom>
          <a:solidFill>
            <a:srgbClr val="FF4051"/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662" i="1" dirty="0">
                <a:solidFill>
                  <a:srgbClr val="FFFFFF"/>
                </a:solidFill>
                <a:latin typeface="Georgia"/>
              </a:rPr>
              <a:t>International Presence</a:t>
            </a:r>
          </a:p>
        </p:txBody>
      </p:sp>
      <p:sp>
        <p:nvSpPr>
          <p:cNvPr id="176" name="Oval 175"/>
          <p:cNvSpPr/>
          <p:nvPr/>
        </p:nvSpPr>
        <p:spPr>
          <a:xfrm>
            <a:off x="5299684" y="1662189"/>
            <a:ext cx="847165" cy="847165"/>
          </a:xfrm>
          <a:prstGeom prst="ellipse">
            <a:avLst/>
          </a:prstGeom>
          <a:solidFill>
            <a:srgbClr val="FF4051"/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662" i="1" dirty="0">
                <a:solidFill>
                  <a:srgbClr val="FFFFFF"/>
                </a:solidFill>
                <a:latin typeface="Georgia"/>
              </a:rPr>
              <a:t>Media / History</a:t>
            </a:r>
          </a:p>
        </p:txBody>
      </p:sp>
      <p:sp>
        <p:nvSpPr>
          <p:cNvPr id="177" name="Oval 176"/>
          <p:cNvSpPr/>
          <p:nvPr/>
        </p:nvSpPr>
        <p:spPr>
          <a:xfrm>
            <a:off x="4900401" y="2568114"/>
            <a:ext cx="847165" cy="847165"/>
          </a:xfrm>
          <a:prstGeom prst="ellipse">
            <a:avLst/>
          </a:prstGeom>
          <a:solidFill>
            <a:srgbClr val="FF4051"/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662" i="1" dirty="0">
                <a:solidFill>
                  <a:schemeClr val="bg1"/>
                </a:solidFill>
                <a:latin typeface="Georgia"/>
              </a:rPr>
              <a:t>Socio-Political Details</a:t>
            </a:r>
          </a:p>
        </p:txBody>
      </p:sp>
      <p:sp>
        <p:nvSpPr>
          <p:cNvPr id="178" name="Oval 177"/>
          <p:cNvSpPr/>
          <p:nvPr/>
        </p:nvSpPr>
        <p:spPr>
          <a:xfrm>
            <a:off x="6335742" y="1391770"/>
            <a:ext cx="847165" cy="847165"/>
          </a:xfrm>
          <a:prstGeom prst="ellipse">
            <a:avLst/>
          </a:prstGeom>
          <a:solidFill>
            <a:srgbClr val="FF4051"/>
          </a:solidFill>
          <a:ln w="6350">
            <a:solidFill>
              <a:srgbClr val="FF0000"/>
            </a:solidFill>
          </a:ln>
        </p:spPr>
        <p:txBody>
          <a:bodyPr vert="horz" wrap="square" lIns="60512" tIns="30256" rIns="60512" bIns="30256" rtlCol="0" anchor="ctr">
            <a:noAutofit/>
          </a:bodyPr>
          <a:lstStyle/>
          <a:p>
            <a:pPr algn="ctr" defTabSz="674258"/>
            <a:r>
              <a:rPr lang="en-GB" sz="662" i="1" dirty="0" smtClean="0">
                <a:solidFill>
                  <a:srgbClr val="FFFFFF"/>
                </a:solidFill>
                <a:latin typeface="Georgia"/>
              </a:rPr>
              <a:t>Financial Details</a:t>
            </a:r>
            <a:endParaRPr lang="en-GB" sz="662" i="1" dirty="0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049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Objectives of Online Investigation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Proactive:</a:t>
            </a:r>
          </a:p>
          <a:p>
            <a:pPr lvl="1"/>
            <a:r>
              <a:rPr lang="en-IN" dirty="0" smtClean="0"/>
              <a:t>Surveillance on anti-social elements</a:t>
            </a:r>
          </a:p>
          <a:p>
            <a:pPr lvl="1"/>
            <a:r>
              <a:rPr lang="en-IN" dirty="0" smtClean="0"/>
              <a:t>Law and order management</a:t>
            </a:r>
          </a:p>
          <a:p>
            <a:pPr lvl="1"/>
            <a:r>
              <a:rPr lang="en-IN" dirty="0" smtClean="0"/>
              <a:t>Riot Control</a:t>
            </a:r>
          </a:p>
          <a:p>
            <a:pPr lvl="1"/>
            <a:r>
              <a:rPr lang="en-IN" dirty="0" smtClean="0"/>
              <a:t>Gathering intelligence</a:t>
            </a:r>
          </a:p>
        </p:txBody>
      </p:sp>
    </p:spTree>
    <p:extLst>
      <p:ext uri="{BB962C8B-B14F-4D97-AF65-F5344CB8AC3E}">
        <p14:creationId xmlns:p14="http://schemas.microsoft.com/office/powerpoint/2010/main" val="19416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Objectives of Online Investigation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Reactive:</a:t>
            </a:r>
          </a:p>
          <a:p>
            <a:pPr lvl="1"/>
            <a:r>
              <a:rPr lang="en-IN" dirty="0" smtClean="0"/>
              <a:t>Criminal Investigations</a:t>
            </a:r>
          </a:p>
          <a:p>
            <a:pPr lvl="2"/>
            <a:r>
              <a:rPr lang="en-IN" i="1" dirty="0" smtClean="0"/>
              <a:t>Computer as a target:</a:t>
            </a:r>
            <a:r>
              <a:rPr lang="en-IN" b="1" dirty="0" smtClean="0"/>
              <a:t> </a:t>
            </a:r>
            <a:r>
              <a:rPr lang="en-IN" dirty="0" smtClean="0"/>
              <a:t>Data Theft, Hacking, Breach of Confidentiality</a:t>
            </a:r>
          </a:p>
          <a:p>
            <a:pPr lvl="2"/>
            <a:r>
              <a:rPr lang="en-IN" i="1" dirty="0" smtClean="0"/>
              <a:t>Computer as a tool</a:t>
            </a:r>
            <a:r>
              <a:rPr lang="en-IN" i="1" dirty="0"/>
              <a:t>: </a:t>
            </a:r>
            <a:r>
              <a:rPr lang="en-IN" dirty="0" smtClean="0"/>
              <a:t>Criminal Conspiracy, Cyber Terrorism, Pornography, </a:t>
            </a:r>
            <a:r>
              <a:rPr lang="en-IN" dirty="0"/>
              <a:t>Identity Theft, </a:t>
            </a:r>
            <a:r>
              <a:rPr lang="en-IN" dirty="0" smtClean="0"/>
              <a:t>Phishing Attacks, Cyber Defamation, Enmity amongst religions, Cheating and Forgery, other Bodily offences</a:t>
            </a:r>
            <a:endParaRPr lang="en-IN" dirty="0"/>
          </a:p>
          <a:p>
            <a:pPr lvl="1"/>
            <a:r>
              <a:rPr lang="en-IN" dirty="0" smtClean="0"/>
              <a:t>Law &amp; Order Management:</a:t>
            </a:r>
          </a:p>
          <a:p>
            <a:pPr lvl="2"/>
            <a:r>
              <a:rPr lang="en-IN" dirty="0" smtClean="0"/>
              <a:t>Riot Control</a:t>
            </a:r>
          </a:p>
          <a:p>
            <a:pPr lvl="2"/>
            <a:r>
              <a:rPr lang="en-IN" dirty="0" smtClean="0"/>
              <a:t>Rumour Containment</a:t>
            </a:r>
          </a:p>
          <a:p>
            <a:pPr lvl="1"/>
            <a:r>
              <a:rPr lang="en-IN" dirty="0" smtClean="0"/>
              <a:t>Civil Matters:</a:t>
            </a:r>
          </a:p>
          <a:p>
            <a:pPr lvl="2"/>
            <a:r>
              <a:rPr lang="en-IN" dirty="0" smtClean="0"/>
              <a:t>Evidence in dispute cases</a:t>
            </a:r>
          </a:p>
        </p:txBody>
      </p:sp>
    </p:spTree>
    <p:extLst>
      <p:ext uri="{BB962C8B-B14F-4D97-AF65-F5344CB8AC3E}">
        <p14:creationId xmlns:p14="http://schemas.microsoft.com/office/powerpoint/2010/main" val="39331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Means of Online Investigation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56" y="1420642"/>
            <a:ext cx="3946963" cy="2345297"/>
          </a:xfrm>
          <a:prstGeom prst="rect">
            <a:avLst/>
          </a:prstGeom>
        </p:spPr>
      </p:pic>
      <p:pic>
        <p:nvPicPr>
          <p:cNvPr id="5" name="Content Placeholder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6" y="1723650"/>
            <a:ext cx="3762875" cy="2121688"/>
          </a:xfrm>
          <a:prstGeom prst="rect">
            <a:avLst/>
          </a:prstGeom>
        </p:spPr>
      </p:pic>
      <p:pic>
        <p:nvPicPr>
          <p:cNvPr id="6" name="Content Placeholder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39" y="3032745"/>
            <a:ext cx="2059285" cy="20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 smtClean="0"/>
              <a:t>The Problem Statement</a:t>
            </a:r>
          </a:p>
          <a:p>
            <a:r>
              <a:rPr lang="en-IN" dirty="0" smtClean="0"/>
              <a:t>Exploring Solutions</a:t>
            </a:r>
          </a:p>
          <a:p>
            <a:r>
              <a:rPr lang="en-IN" dirty="0" smtClean="0"/>
              <a:t>What is Online Investigation?</a:t>
            </a:r>
            <a:endParaRPr lang="en-IN" dirty="0" smtClean="0"/>
          </a:p>
          <a:p>
            <a:r>
              <a:rPr lang="en-IN" dirty="0" smtClean="0"/>
              <a:t>Case </a:t>
            </a:r>
            <a:r>
              <a:rPr lang="en-IN" dirty="0" smtClean="0"/>
              <a:t>Studies</a:t>
            </a:r>
          </a:p>
          <a:p>
            <a:r>
              <a:rPr lang="en-IN" dirty="0" smtClean="0"/>
              <a:t>Challenges during </a:t>
            </a:r>
            <a:r>
              <a:rPr lang="en-IN" dirty="0" smtClean="0"/>
              <a:t>Investigation</a:t>
            </a:r>
          </a:p>
          <a:p>
            <a:r>
              <a:rPr lang="en-IN" dirty="0" smtClean="0"/>
              <a:t>Brain Teasers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16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Means of Online Investigation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99733"/>
            <a:ext cx="4022725" cy="1652058"/>
          </a:xfrm>
          <a:prstGeom prst="rect">
            <a:avLst/>
          </a:prstGeom>
        </p:spPr>
      </p:pic>
      <p:pic>
        <p:nvPicPr>
          <p:cNvPr id="5" name="Content Placeholder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33" y="1389794"/>
            <a:ext cx="3960000" cy="30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 Result?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82" y="1408515"/>
            <a:ext cx="4680000" cy="36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Our experience of online investigations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Case Studies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30" y="0"/>
            <a:ext cx="4559808" cy="3419856"/>
          </a:xfrm>
        </p:spPr>
      </p:pic>
    </p:spTree>
    <p:extLst>
      <p:ext uri="{BB962C8B-B14F-4D97-AF65-F5344CB8AC3E}">
        <p14:creationId xmlns:p14="http://schemas.microsoft.com/office/powerpoint/2010/main" val="40572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Fundraising by </a:t>
            </a:r>
            <a:r>
              <a:rPr lang="en-IN" dirty="0" err="1" smtClean="0"/>
              <a:t>LeT</a:t>
            </a:r>
            <a:r>
              <a:rPr lang="en-IN" dirty="0" smtClean="0"/>
              <a:t> (2008)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" descr="C:\Users\sunny\Desktop\ja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1347614"/>
            <a:ext cx="4356000" cy="330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5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Jihadi Website: </a:t>
            </a:r>
            <a:r>
              <a:rPr lang="en-IN" dirty="0" err="1" smtClean="0"/>
              <a:t>Maulana</a:t>
            </a:r>
            <a:r>
              <a:rPr lang="en-IN" dirty="0" smtClean="0"/>
              <a:t> </a:t>
            </a:r>
            <a:r>
              <a:rPr lang="en-IN" dirty="0" err="1" smtClean="0"/>
              <a:t>Shabbir</a:t>
            </a:r>
            <a:r>
              <a:rPr lang="en-IN" dirty="0" smtClean="0"/>
              <a:t> (2008)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IN" dirty="0">
                <a:hlinkClick r:id="rId2"/>
              </a:rPr>
              <a:t>www.h_alali.net</a:t>
            </a:r>
            <a:r>
              <a:rPr lang="en-IN" dirty="0"/>
              <a:t> </a:t>
            </a:r>
          </a:p>
          <a:p>
            <a:pPr lvl="1"/>
            <a:r>
              <a:rPr lang="en-IN" dirty="0">
                <a:hlinkClick r:id="rId3"/>
              </a:rPr>
              <a:t>www.aloqla.com</a:t>
            </a:r>
            <a:r>
              <a:rPr lang="en-IN" dirty="0"/>
              <a:t> </a:t>
            </a:r>
            <a:endParaRPr lang="en-US" dirty="0"/>
          </a:p>
          <a:p>
            <a:pPr lvl="1"/>
            <a:r>
              <a:rPr lang="en-IN" u="sng" dirty="0">
                <a:hlinkClick r:id="rId4"/>
              </a:rPr>
              <a:t>www.rubee.net</a:t>
            </a:r>
            <a:r>
              <a:rPr lang="en-IN" dirty="0"/>
              <a:t> </a:t>
            </a:r>
            <a:endParaRPr lang="en-US" dirty="0"/>
          </a:p>
          <a:p>
            <a:pPr lvl="1"/>
            <a:r>
              <a:rPr lang="en-IN" dirty="0">
                <a:hlinkClick r:id="rId5"/>
              </a:rPr>
              <a:t>www.dweesh.com</a:t>
            </a:r>
            <a:r>
              <a:rPr lang="en-IN" dirty="0"/>
              <a:t> </a:t>
            </a:r>
            <a:endParaRPr lang="en-US" dirty="0"/>
          </a:p>
          <a:p>
            <a:pPr lvl="1"/>
            <a:r>
              <a:rPr lang="en-IN" u="sng" dirty="0">
                <a:hlinkClick r:id="rId6"/>
              </a:rPr>
              <a:t>www.khayma.com</a:t>
            </a:r>
            <a:endParaRPr lang="en-US" dirty="0"/>
          </a:p>
          <a:p>
            <a:pPr lvl="1"/>
            <a:r>
              <a:rPr lang="en-IN" dirty="0">
                <a:hlinkClick r:id="rId7"/>
              </a:rPr>
              <a:t>www.jaafaridris.com</a:t>
            </a:r>
            <a:r>
              <a:rPr lang="en-IN" dirty="0"/>
              <a:t> </a:t>
            </a:r>
            <a:endParaRPr lang="en-US" dirty="0"/>
          </a:p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r>
              <a:rPr lang="en-IN" u="sng" dirty="0">
                <a:hlinkClick r:id="rId8"/>
              </a:rPr>
              <a:t>www.naseh.net</a:t>
            </a:r>
            <a:endParaRPr lang="en-US" dirty="0"/>
          </a:p>
          <a:p>
            <a:pPr lvl="1"/>
            <a:r>
              <a:rPr lang="en-IN" u="sng" dirty="0">
                <a:hlinkClick r:id="rId9"/>
              </a:rPr>
              <a:t>www.alsalafyoon.com</a:t>
            </a:r>
            <a:endParaRPr lang="en-US" dirty="0"/>
          </a:p>
          <a:p>
            <a:pPr lvl="1"/>
            <a:r>
              <a:rPr lang="en-IN" u="sng" dirty="0">
                <a:hlinkClick r:id="rId10"/>
              </a:rPr>
              <a:t>www.awkaf.net</a:t>
            </a:r>
            <a:endParaRPr lang="en-US" dirty="0"/>
          </a:p>
          <a:p>
            <a:pPr lvl="1"/>
            <a:r>
              <a:rPr lang="en-IN" u="sng" dirty="0">
                <a:hlinkClick r:id="rId11"/>
              </a:rPr>
              <a:t>www.alsalfiyat</a:t>
            </a:r>
            <a:r>
              <a:rPr lang="en-IN" dirty="0">
                <a:hlinkClick r:id="rId11"/>
              </a:rPr>
              <a:t>.com</a:t>
            </a:r>
            <a:r>
              <a:rPr lang="en-IN" dirty="0"/>
              <a:t> </a:t>
            </a:r>
          </a:p>
          <a:p>
            <a:pPr lvl="1"/>
            <a:r>
              <a:rPr lang="en-IN" u="sng" dirty="0">
                <a:hlinkClick r:id="rId12"/>
              </a:rPr>
              <a:t>www.islamweb.net</a:t>
            </a:r>
            <a:endParaRPr lang="en-IN" u="sng" dirty="0"/>
          </a:p>
          <a:p>
            <a:pPr lvl="1"/>
            <a:r>
              <a:rPr lang="en-IN" u="sng" dirty="0">
                <a:hlinkClick r:id="rId13"/>
              </a:rPr>
              <a:t>www.resalah.net</a:t>
            </a: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52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Cyber Attack on PMO (2009-10)</a:t>
            </a:r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7" y="1427329"/>
            <a:ext cx="8136904" cy="337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Bodh Gaya Blasts (2013)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9990"/>
            <a:ext cx="5326994" cy="331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06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Bodh Gaya Blasts (2013)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46" t="2589" b="1928"/>
          <a:stretch/>
        </p:blipFill>
        <p:spPr>
          <a:xfrm>
            <a:off x="180088" y="1353359"/>
            <a:ext cx="5184000" cy="3594655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72163"/>
              </p:ext>
            </p:extLst>
          </p:nvPr>
        </p:nvGraphicFramePr>
        <p:xfrm>
          <a:off x="4427984" y="1959774"/>
          <a:ext cx="4480439" cy="1940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92000"/>
                <a:gridCol w="864000"/>
                <a:gridCol w="648000"/>
                <a:gridCol w="916439"/>
                <a:gridCol w="612000"/>
                <a:gridCol w="6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Keyword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bodhgaya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bodh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gaya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mahabodhi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Posts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Unique users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Facebook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7,341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2,849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2,319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8,609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7,021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Twitter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3,134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5,151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8,510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4,099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YouTube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247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576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Google+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303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55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Pathankot Attack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1200" dirty="0"/>
              <a:t>On 2 Jan 2016 at 11.53 AM, </a:t>
            </a:r>
            <a:r>
              <a:rPr lang="en-IN" sz="1200" dirty="0" smtClean="0"/>
              <a:t>a message </a:t>
            </a:r>
            <a:r>
              <a:rPr lang="en-IN" sz="1200" dirty="0"/>
              <a:t>was posted on the FB page of </a:t>
            </a:r>
            <a:r>
              <a:rPr lang="en-IN" sz="1200" dirty="0" err="1"/>
              <a:t>Jaish</a:t>
            </a:r>
            <a:r>
              <a:rPr lang="en-IN" sz="1200" dirty="0"/>
              <a:t>-e-Muhammad </a:t>
            </a:r>
            <a:r>
              <a:rPr lang="en-IN" sz="1200" dirty="0" smtClean="0"/>
              <a:t>regarding Pathankot attack.</a:t>
            </a:r>
            <a:endParaRPr lang="en-IN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IN" sz="1200" dirty="0" smtClean="0"/>
              <a:t>Thirteen people were tagged in it, one of which turned out to be an Indian, who is potentially operating from Pakistan.</a:t>
            </a:r>
            <a:endParaRPr lang="en-IN" sz="12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3428" t="15234" r="31513"/>
          <a:stretch>
            <a:fillRect/>
          </a:stretch>
        </p:blipFill>
        <p:spPr bwMode="auto">
          <a:xfrm>
            <a:off x="1331640" y="2070958"/>
            <a:ext cx="2582545" cy="2733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41732" t="25218" r="30805" b="29348"/>
          <a:stretch/>
        </p:blipFill>
        <p:spPr bwMode="auto">
          <a:xfrm>
            <a:off x="5274258" y="1962269"/>
            <a:ext cx="3277023" cy="3057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668344" y="2427734"/>
            <a:ext cx="64807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88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Legal, procedural and technological challenges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Challenges during Investigation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0" b="124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29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An interplay between technology and law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The Problem </a:t>
            </a:r>
            <a:r>
              <a:rPr lang="en-US" dirty="0"/>
              <a:t>S</a:t>
            </a:r>
            <a:r>
              <a:rPr lang="en-US" dirty="0" smtClean="0"/>
              <a:t>tatement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 b="16222"/>
          <a:stretch>
            <a:fillRect/>
          </a:stretch>
        </p:blipFill>
        <p:spPr/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Challenges during investigations</a:t>
            </a:r>
            <a:endParaRPr lang="en-IN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7572092"/>
              </p:ext>
            </p:extLst>
          </p:nvPr>
        </p:nvGraphicFramePr>
        <p:xfrm>
          <a:off x="685800" y="1275606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4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Challenges: Email Spoofing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t="14880" r="29412" b="7086"/>
          <a:stretch/>
        </p:blipFill>
        <p:spPr bwMode="auto">
          <a:xfrm>
            <a:off x="611560" y="1667413"/>
            <a:ext cx="2880000" cy="2992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3" r="67045" b="56744"/>
          <a:stretch/>
        </p:blipFill>
        <p:spPr bwMode="auto">
          <a:xfrm>
            <a:off x="4788024" y="2139702"/>
            <a:ext cx="4116734" cy="190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851920" y="2715766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43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Widen your horizons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Brain Teasers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3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22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 Teasers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3200" dirty="0"/>
              <a:t>A threat email has been sent to a national media and the IP address has been traced </a:t>
            </a:r>
            <a:r>
              <a:rPr lang="en-GB" sz="3200" dirty="0" smtClean="0"/>
              <a:t>to a Wireless Access Point;</a:t>
            </a:r>
          </a:p>
          <a:p>
            <a:r>
              <a:rPr lang="en-GB" sz="3200" dirty="0"/>
              <a:t>A criminal has been arrested and during custodial interrogations, he has shared his email id and </a:t>
            </a:r>
            <a:r>
              <a:rPr lang="en-GB" sz="3200" dirty="0" smtClean="0"/>
              <a:t>password;</a:t>
            </a:r>
          </a:p>
          <a:p>
            <a:r>
              <a:rPr lang="en-GB" sz="3200" dirty="0" smtClean="0"/>
              <a:t>A CCTV Footage needs to be seized in connection with an investigation, along with relevant documentation;</a:t>
            </a:r>
          </a:p>
          <a:p>
            <a:r>
              <a:rPr lang="en-GB" sz="3200" dirty="0" smtClean="0"/>
              <a:t>A Facebook profile reflects adversely during an investigation. However, the Facebook authorities have refused to cooperate;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3200" dirty="0"/>
              <a:t>During an investigation, mail server data of a multinational company needs to be seized. </a:t>
            </a:r>
            <a:r>
              <a:rPr lang="en-GB" sz="3200" dirty="0"/>
              <a:t>The company maintains its centralized email server in Hong </a:t>
            </a:r>
            <a:r>
              <a:rPr lang="en-GB" sz="3200" dirty="0" smtClean="0"/>
              <a:t>Kong;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3200" dirty="0" smtClean="0"/>
              <a:t>A fake bank website has been identified as part of the investigation; however the domain details are not available on account of privacy protection;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3200" dirty="0" smtClean="0"/>
              <a:t>A </a:t>
            </a:r>
            <a:r>
              <a:rPr lang="en-GB" sz="3200" dirty="0"/>
              <a:t>computer system </a:t>
            </a:r>
            <a:r>
              <a:rPr lang="en-GB" sz="3200" dirty="0" smtClean="0"/>
              <a:t>strategic </a:t>
            </a:r>
            <a:r>
              <a:rPr lang="en-GB" sz="3200" dirty="0"/>
              <a:t>to national security. It has been </a:t>
            </a:r>
            <a:r>
              <a:rPr lang="en-GB" sz="3200" dirty="0" smtClean="0"/>
              <a:t>attacked; </a:t>
            </a:r>
            <a:r>
              <a:rPr lang="en-GB" sz="3200" dirty="0"/>
              <a:t>however can’t be shut down and taken to </a:t>
            </a:r>
            <a:r>
              <a:rPr lang="en-GB" sz="3200" dirty="0" smtClean="0"/>
              <a:t>FSL as it needs to be up and running 24/7.</a:t>
            </a:r>
            <a:endParaRPr lang="en-GB" sz="32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GB" sz="32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GB" sz="3200" dirty="0"/>
          </a:p>
          <a:p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6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Statement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72" y="1335088"/>
            <a:ext cx="6816364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Case Studies of David Coleman Headley and 26/11 Investigations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Future Calling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5" b="140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2578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Investigation of 26/11 Mumbai Terror </a:t>
            </a:r>
            <a:r>
              <a:rPr lang="en-GB" altLang="en-US" dirty="0" smtClean="0"/>
              <a:t>Attack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07504" y="1353937"/>
            <a:ext cx="8881594" cy="4098133"/>
            <a:chOff x="358180" y="1635646"/>
            <a:chExt cx="8881594" cy="4098133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845542" y="2891931"/>
              <a:ext cx="304800" cy="609600"/>
            </a:xfrm>
            <a:prstGeom prst="rect">
              <a:avLst/>
            </a:prstGeom>
            <a:solidFill>
              <a:schemeClr val="folHlink">
                <a:alpha val="41176"/>
              </a:schemeClr>
            </a:solidFill>
            <a:ln w="31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6213475" y="2588146"/>
              <a:ext cx="228600" cy="1524000"/>
            </a:xfrm>
            <a:prstGeom prst="rect">
              <a:avLst/>
            </a:prstGeom>
            <a:solidFill>
              <a:srgbClr val="FF0000">
                <a:alpha val="41176"/>
              </a:srgbClr>
            </a:solidFill>
            <a:ln w="31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7470775" y="1635646"/>
              <a:ext cx="228600" cy="304800"/>
            </a:xfrm>
            <a:prstGeom prst="rect">
              <a:avLst/>
            </a:prstGeom>
            <a:solidFill>
              <a:srgbClr val="F2DB00">
                <a:alpha val="41176"/>
              </a:srgbClr>
            </a:solidFill>
            <a:ln w="31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8229330" y="2831194"/>
              <a:ext cx="228600" cy="381000"/>
            </a:xfrm>
            <a:prstGeom prst="rect">
              <a:avLst/>
            </a:prstGeom>
            <a:solidFill>
              <a:srgbClr val="F2DB00">
                <a:alpha val="41176"/>
              </a:srgbClr>
            </a:solidFill>
            <a:ln w="31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889875" y="4416946"/>
              <a:ext cx="228600" cy="304800"/>
            </a:xfrm>
            <a:prstGeom prst="rect">
              <a:avLst/>
            </a:prstGeom>
            <a:solidFill>
              <a:srgbClr val="F2DB00">
                <a:alpha val="41176"/>
              </a:srgbClr>
            </a:solidFill>
            <a:ln w="31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796136" y="4188346"/>
              <a:ext cx="119538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ILD </a:t>
              </a:r>
            </a:p>
            <a:p>
              <a:pPr algn="ctr" eaLnBrk="1" hangingPunct="1"/>
              <a:r>
                <a:rPr lang="en-US" altLang="en-US" dirty="0"/>
                <a:t>Gateway</a:t>
              </a: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5712771" y="3426345"/>
              <a:ext cx="481159" cy="317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V="1">
              <a:off x="6461619" y="1940446"/>
              <a:ext cx="1009156" cy="14859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V="1">
              <a:off x="6464059" y="3084814"/>
              <a:ext cx="1765272" cy="31438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>
              <a:off x="6442075" y="3426346"/>
              <a:ext cx="1447800" cy="9906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7699374" y="1635646"/>
              <a:ext cx="147927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folHlink"/>
                  </a:solidFill>
                </a:rPr>
                <a:t>Taj</a:t>
              </a:r>
            </a:p>
            <a:p>
              <a:pPr eaLnBrk="1" hangingPunct="1"/>
              <a:r>
                <a:rPr lang="en-US" altLang="en-US" sz="1800" dirty="0"/>
                <a:t>Hostage </a:t>
              </a:r>
              <a:r>
                <a:rPr lang="en-US" altLang="en-US" sz="1800" dirty="0" err="1"/>
                <a:t>nos</a:t>
              </a:r>
              <a:endParaRPr lang="en-US" altLang="en-US" sz="1800" dirty="0"/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7702996" y="3212194"/>
              <a:ext cx="147523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folHlink"/>
                  </a:solidFill>
                </a:rPr>
                <a:t>Oberoi</a:t>
              </a:r>
            </a:p>
            <a:p>
              <a:pPr eaLnBrk="1" hangingPunct="1"/>
              <a:r>
                <a:rPr lang="en-US" altLang="en-US" sz="1800" dirty="0"/>
                <a:t>Hostage </a:t>
              </a:r>
              <a:r>
                <a:rPr lang="en-US" altLang="en-US" sz="1800" dirty="0" err="1"/>
                <a:t>nos</a:t>
              </a:r>
              <a:endParaRPr lang="en-US" altLang="en-US" sz="1800" dirty="0"/>
            </a:p>
            <a:p>
              <a:pPr eaLnBrk="1" hangingPunct="1"/>
              <a:endParaRPr lang="en-US" altLang="en-US" dirty="0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7447486" y="4748894"/>
              <a:ext cx="1792288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 err="1">
                  <a:solidFill>
                    <a:schemeClr val="folHlink"/>
                  </a:solidFill>
                </a:rPr>
                <a:t>Nariman</a:t>
              </a:r>
              <a:r>
                <a:rPr lang="en-US" altLang="en-US" sz="1800" dirty="0">
                  <a:solidFill>
                    <a:schemeClr val="folHlink"/>
                  </a:solidFill>
                </a:rPr>
                <a:t> House</a:t>
              </a:r>
            </a:p>
            <a:p>
              <a:pPr eaLnBrk="1" hangingPunct="1"/>
              <a:r>
                <a:rPr lang="en-US" altLang="en-US" sz="1800" dirty="0"/>
                <a:t>Hostage </a:t>
              </a:r>
              <a:r>
                <a:rPr lang="en-US" altLang="en-US" sz="1800" dirty="0" err="1"/>
                <a:t>nos</a:t>
              </a:r>
              <a:endParaRPr lang="en-US" altLang="en-US" sz="1800" dirty="0"/>
            </a:p>
            <a:p>
              <a:pPr eaLnBrk="1" hangingPunct="1"/>
              <a:endParaRPr lang="en-US" altLang="en-US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rot="20065751" flipH="1" flipV="1">
              <a:off x="1618098" y="2609808"/>
              <a:ext cx="1985421" cy="95001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2108994" y="249257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 dirty="0"/>
                <a:t>Western Union </a:t>
              </a:r>
            </a:p>
            <a:p>
              <a:pPr eaLnBrk="1" hangingPunct="1"/>
              <a:r>
                <a:rPr lang="en-US" altLang="en-US" sz="1200" b="1" dirty="0"/>
                <a:t>money transfer</a:t>
              </a: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358180" y="3724277"/>
              <a:ext cx="13335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VOXBONE</a:t>
              </a:r>
            </a:p>
            <a:p>
              <a:pPr eaLnBrk="1" hangingPunct="1"/>
              <a:r>
                <a:rPr lang="en-US" altLang="en-US" dirty="0"/>
                <a:t>Belgium</a:t>
              </a:r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rot="20065751">
              <a:off x="1623156" y="2901909"/>
              <a:ext cx="2078559" cy="99457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1782003" y="3457594"/>
              <a:ext cx="1909763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b="1" dirty="0"/>
                <a:t>+12012531824 VOIP</a:t>
              </a:r>
              <a:r>
                <a:rPr lang="en-US" altLang="en-US" sz="1400" dirty="0"/>
                <a:t> </a:t>
              </a:r>
            </a:p>
          </p:txBody>
        </p:sp>
      </p:grpSp>
      <p:sp>
        <p:nvSpPr>
          <p:cNvPr id="26" name="Snip Diagonal Corner Rectangle 25"/>
          <p:cNvSpPr/>
          <p:nvPr/>
        </p:nvSpPr>
        <p:spPr>
          <a:xfrm>
            <a:off x="3635896" y="2499742"/>
            <a:ext cx="1728192" cy="115212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ea typeface="ＭＳ Ｐゴシック" charset="-128"/>
              </a:rPr>
              <a:t>Internet Telephony  Known As </a:t>
            </a:r>
            <a:r>
              <a:rPr lang="en-US" dirty="0" smtClean="0">
                <a:solidFill>
                  <a:srgbClr val="FFFFFF"/>
                </a:solidFill>
                <a:ea typeface="ＭＳ Ｐゴシック" charset="-128"/>
              </a:rPr>
              <a:t>VOIP</a:t>
            </a: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4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Investigation of 26/11 Mumbai Terror </a:t>
            </a:r>
            <a:r>
              <a:rPr lang="en-GB" altLang="en-US" dirty="0" smtClean="0"/>
              <a:t>Attack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2807940"/>
          </a:xfrm>
        </p:spPr>
        <p:txBody>
          <a:bodyPr/>
          <a:lstStyle/>
          <a:p>
            <a:endParaRPr lang="en-GB" sz="1400"/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4762" y="1352551"/>
            <a:ext cx="2898775" cy="3451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altLang="en-US" sz="1600" b="1" dirty="0" smtClean="0">
                <a:solidFill>
                  <a:schemeClr val="bg1"/>
                </a:solidFill>
              </a:rPr>
              <a:t>Testimony of </a:t>
            </a:r>
            <a:r>
              <a:rPr lang="en-GB" altLang="en-US" sz="1600" b="1" dirty="0" err="1" smtClean="0">
                <a:solidFill>
                  <a:schemeClr val="bg1"/>
                </a:solidFill>
              </a:rPr>
              <a:t>Kasab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bg1"/>
                </a:solidFill>
              </a:rPr>
              <a:t>All the </a:t>
            </a:r>
            <a:r>
              <a:rPr lang="en-GB" altLang="en-US" sz="1400" dirty="0" smtClean="0">
                <a:solidFill>
                  <a:schemeClr val="bg1"/>
                </a:solidFill>
              </a:rPr>
              <a:t>10 terrorists </a:t>
            </a:r>
            <a:r>
              <a:rPr lang="en-GB" altLang="en-US" sz="1400" dirty="0" smtClean="0">
                <a:solidFill>
                  <a:schemeClr val="bg1"/>
                </a:solidFill>
              </a:rPr>
              <a:t>were </a:t>
            </a:r>
            <a:r>
              <a:rPr lang="en-GB" altLang="en-US" sz="1400" dirty="0" smtClean="0">
                <a:solidFill>
                  <a:schemeClr val="bg1"/>
                </a:solidFill>
              </a:rPr>
              <a:t>equipped </a:t>
            </a:r>
            <a:r>
              <a:rPr lang="en-GB" altLang="en-US" sz="1400" dirty="0" smtClean="0">
                <a:solidFill>
                  <a:schemeClr val="bg1"/>
                </a:solidFill>
              </a:rPr>
              <a:t>with a Nokia 1200 phone </a:t>
            </a:r>
            <a:r>
              <a:rPr lang="en-GB" altLang="en-US" sz="1400" dirty="0" smtClean="0">
                <a:solidFill>
                  <a:schemeClr val="bg1"/>
                </a:solidFill>
              </a:rPr>
              <a:t>and </a:t>
            </a:r>
            <a:r>
              <a:rPr lang="en-GB" altLang="en-US" sz="1400" dirty="0" smtClean="0">
                <a:solidFill>
                  <a:schemeClr val="bg1"/>
                </a:solidFill>
              </a:rPr>
              <a:t>a SIM Card </a:t>
            </a:r>
            <a:r>
              <a:rPr lang="en-GB" altLang="en-US" sz="1400" dirty="0" smtClean="0">
                <a:solidFill>
                  <a:schemeClr val="bg1"/>
                </a:solidFill>
              </a:rPr>
              <a:t>each, which were provided by </a:t>
            </a:r>
            <a:r>
              <a:rPr lang="en-GB" altLang="en-US" sz="1400" dirty="0" smtClean="0">
                <a:solidFill>
                  <a:schemeClr val="bg1"/>
                </a:solidFill>
              </a:rPr>
              <a:t>the Pakistani Handlers (i.e. total ten mobiles and </a:t>
            </a:r>
            <a:r>
              <a:rPr lang="en-GB" altLang="en-US" sz="1400" dirty="0" smtClean="0">
                <a:solidFill>
                  <a:schemeClr val="bg1"/>
                </a:solidFill>
              </a:rPr>
              <a:t>ten SIM </a:t>
            </a:r>
            <a:r>
              <a:rPr lang="en-GB" altLang="en-US" sz="1400" dirty="0" smtClean="0">
                <a:solidFill>
                  <a:schemeClr val="bg1"/>
                </a:solidFill>
              </a:rPr>
              <a:t>cards)</a:t>
            </a:r>
          </a:p>
          <a:p>
            <a:pPr marL="342900" lvl="1" indent="-342900">
              <a:buFont typeface="Georgia" panose="02040502050405020303" pitchFamily="18" charset="0"/>
              <a:buNone/>
            </a:pPr>
            <a:endParaRPr lang="en-GB" altLang="en-US" sz="1400" dirty="0" smtClean="0">
              <a:solidFill>
                <a:schemeClr val="bg1"/>
              </a:solidFill>
            </a:endParaRPr>
          </a:p>
          <a:p>
            <a:endParaRPr lang="en-GB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52"/>
          <p:cNvSpPr txBox="1">
            <a:spLocks/>
          </p:cNvSpPr>
          <p:nvPr/>
        </p:nvSpPr>
        <p:spPr>
          <a:xfrm>
            <a:off x="3089112" y="1352551"/>
            <a:ext cx="2898775" cy="34514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altLang="en-US" sz="1600" b="1" dirty="0" smtClean="0">
                <a:solidFill>
                  <a:schemeClr val="bg1"/>
                </a:solidFill>
              </a:rPr>
              <a:t>Findings during investigation: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bg1"/>
                </a:solidFill>
              </a:rPr>
              <a:t>Five of the 10 mobile phones recovered from </a:t>
            </a:r>
            <a:r>
              <a:rPr lang="en-GB" altLang="en-US" sz="1400" dirty="0" smtClean="0">
                <a:solidFill>
                  <a:schemeClr val="bg1"/>
                </a:solidFill>
              </a:rPr>
              <a:t>Scene of Crime:</a:t>
            </a:r>
            <a:endParaRPr lang="en-GB" altLang="en-US" sz="1400" dirty="0" smtClean="0">
              <a:solidFill>
                <a:schemeClr val="bg1"/>
              </a:solidFill>
            </a:endParaRPr>
          </a:p>
          <a:p>
            <a:pPr marL="647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400" b="1" dirty="0" smtClean="0">
                <a:solidFill>
                  <a:schemeClr val="bg1"/>
                </a:solidFill>
              </a:rPr>
              <a:t>Two</a:t>
            </a:r>
            <a:r>
              <a:rPr lang="en-GB" altLang="en-US" sz="1400" dirty="0" smtClean="0">
                <a:solidFill>
                  <a:schemeClr val="bg1"/>
                </a:solidFill>
              </a:rPr>
              <a:t> </a:t>
            </a:r>
            <a:r>
              <a:rPr lang="en-GB" altLang="en-US" sz="1400" b="1" dirty="0" smtClean="0">
                <a:solidFill>
                  <a:schemeClr val="bg1"/>
                </a:solidFill>
              </a:rPr>
              <a:t>in </a:t>
            </a:r>
            <a:r>
              <a:rPr lang="en-GB" altLang="en-US" sz="1400" b="1" dirty="0" err="1" smtClean="0">
                <a:solidFill>
                  <a:schemeClr val="bg1"/>
                </a:solidFill>
              </a:rPr>
              <a:t>Oberoy</a:t>
            </a:r>
            <a:r>
              <a:rPr lang="en-GB" altLang="en-US" sz="1400" b="1" dirty="0" smtClean="0">
                <a:solidFill>
                  <a:schemeClr val="bg1"/>
                </a:solidFill>
              </a:rPr>
              <a:t> </a:t>
            </a:r>
            <a:r>
              <a:rPr lang="en-GB" altLang="en-US" sz="1400" dirty="0" smtClean="0">
                <a:solidFill>
                  <a:schemeClr val="bg1"/>
                </a:solidFill>
              </a:rPr>
              <a:t>– one with original SIM, one lady victim’s SIM</a:t>
            </a:r>
          </a:p>
          <a:p>
            <a:pPr marL="647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400" b="1" dirty="0" smtClean="0">
                <a:solidFill>
                  <a:schemeClr val="bg1"/>
                </a:solidFill>
              </a:rPr>
              <a:t>One</a:t>
            </a:r>
            <a:r>
              <a:rPr lang="en-GB" altLang="en-US" sz="1400" dirty="0" smtClean="0">
                <a:solidFill>
                  <a:schemeClr val="bg1"/>
                </a:solidFill>
              </a:rPr>
              <a:t> </a:t>
            </a:r>
            <a:r>
              <a:rPr lang="en-GB" altLang="en-US" sz="1400" b="1" dirty="0" smtClean="0">
                <a:solidFill>
                  <a:schemeClr val="bg1"/>
                </a:solidFill>
              </a:rPr>
              <a:t>in Taj</a:t>
            </a:r>
          </a:p>
          <a:p>
            <a:pPr marL="647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400" b="1" dirty="0" smtClean="0">
                <a:solidFill>
                  <a:schemeClr val="bg1"/>
                </a:solidFill>
              </a:rPr>
              <a:t>One in </a:t>
            </a:r>
            <a:r>
              <a:rPr lang="en-GB" altLang="en-US" sz="1400" b="1" dirty="0" err="1" smtClean="0">
                <a:solidFill>
                  <a:schemeClr val="bg1"/>
                </a:solidFill>
              </a:rPr>
              <a:t>Nariman</a:t>
            </a:r>
            <a:r>
              <a:rPr lang="en-GB" altLang="en-US" sz="1400" b="1" dirty="0" smtClean="0">
                <a:solidFill>
                  <a:schemeClr val="bg1"/>
                </a:solidFill>
              </a:rPr>
              <a:t> House </a:t>
            </a:r>
            <a:r>
              <a:rPr lang="en-GB" altLang="en-US" sz="1400" dirty="0" smtClean="0">
                <a:solidFill>
                  <a:schemeClr val="bg1"/>
                </a:solidFill>
              </a:rPr>
              <a:t>(</a:t>
            </a:r>
            <a:r>
              <a:rPr lang="en-GB" altLang="en-US" sz="1400" dirty="0" err="1" smtClean="0">
                <a:solidFill>
                  <a:schemeClr val="bg1"/>
                </a:solidFill>
              </a:rPr>
              <a:t>Gabrian’s</a:t>
            </a:r>
            <a:r>
              <a:rPr lang="en-GB" altLang="en-US" sz="1400" dirty="0" smtClean="0">
                <a:solidFill>
                  <a:schemeClr val="bg1"/>
                </a:solidFill>
              </a:rPr>
              <a:t> SIM) and</a:t>
            </a:r>
          </a:p>
          <a:p>
            <a:pPr marL="6477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1400" b="1" dirty="0" smtClean="0">
                <a:solidFill>
                  <a:schemeClr val="bg1"/>
                </a:solidFill>
              </a:rPr>
              <a:t>One unused Mobile: </a:t>
            </a:r>
            <a:r>
              <a:rPr lang="en-GB" altLang="en-US" sz="1400" dirty="0" smtClean="0">
                <a:solidFill>
                  <a:schemeClr val="bg1"/>
                </a:solidFill>
              </a:rPr>
              <a:t>Recovered during searches at Oberoi.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53"/>
          <p:cNvSpPr txBox="1">
            <a:spLocks/>
          </p:cNvSpPr>
          <p:nvPr/>
        </p:nvSpPr>
        <p:spPr>
          <a:xfrm>
            <a:off x="6133937" y="1352551"/>
            <a:ext cx="2898775" cy="34514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altLang="en-US" sz="1600" b="1" dirty="0" smtClean="0">
                <a:solidFill>
                  <a:schemeClr val="bg1"/>
                </a:solidFill>
              </a:rPr>
              <a:t>Evidence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bg1"/>
                </a:solidFill>
              </a:rPr>
              <a:t>Testimony of Nokia India Rep from Gurgaon – none of the IMEI sold in India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bg1"/>
                </a:solidFill>
              </a:rPr>
              <a:t>Testimony of legal rep of Nokia China (Donga) – two of the five IMEI sold in Pakistan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bg1"/>
                </a:solidFill>
              </a:rPr>
              <a:t>Cross examination over Video Conferencing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1400" dirty="0" smtClean="0">
                <a:solidFill>
                  <a:schemeClr val="bg1"/>
                </a:solidFill>
              </a:rPr>
              <a:t>Record of interceptions of four IMEI, along with testimony of ATS PI, Mr. N. T. Kadam</a:t>
            </a:r>
          </a:p>
          <a:p>
            <a:endParaRPr lang="en-GB" altLang="en-US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Investigation of 26/11 Mumbai Terror </a:t>
            </a:r>
            <a:r>
              <a:rPr lang="en-GB" altLang="en-US" dirty="0" smtClean="0"/>
              <a:t>Attack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4762" y="1352551"/>
            <a:ext cx="2898775" cy="34514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altLang="en-US" sz="1600" b="1" dirty="0" smtClean="0">
                <a:solidFill>
                  <a:schemeClr val="bg1"/>
                </a:solidFill>
              </a:rPr>
              <a:t>Testimony of </a:t>
            </a:r>
            <a:r>
              <a:rPr lang="en-GB" altLang="en-US" sz="1600" b="1" dirty="0" err="1" smtClean="0">
                <a:solidFill>
                  <a:schemeClr val="bg1"/>
                </a:solidFill>
              </a:rPr>
              <a:t>Kasab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bg1"/>
                </a:solidFill>
              </a:rPr>
              <a:t>Terrorists were asked to call  on the VIOP no +12012531824 as well as to long-press the green button on Nokia 1200 to speed-dial.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altLang="en-US" sz="1400" dirty="0" smtClean="0">
              <a:solidFill>
                <a:schemeClr val="bg1"/>
              </a:solidFill>
            </a:endParaRPr>
          </a:p>
          <a:p>
            <a:pPr marL="342900" lvl="1" indent="-342900">
              <a:buFont typeface="Georgia" panose="02040502050405020303" pitchFamily="18" charset="0"/>
              <a:buNone/>
            </a:pPr>
            <a:endParaRPr lang="en-GB" altLang="en-US" sz="1400" dirty="0" smtClean="0">
              <a:solidFill>
                <a:schemeClr val="bg1"/>
              </a:solidFill>
            </a:endParaRPr>
          </a:p>
          <a:p>
            <a:endParaRPr lang="en-GB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52"/>
          <p:cNvSpPr txBox="1">
            <a:spLocks/>
          </p:cNvSpPr>
          <p:nvPr/>
        </p:nvSpPr>
        <p:spPr>
          <a:xfrm>
            <a:off x="3089112" y="1352551"/>
            <a:ext cx="2898775" cy="34514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altLang="en-US" sz="1600" b="1" dirty="0" smtClean="0">
                <a:solidFill>
                  <a:schemeClr val="bg1"/>
                </a:solidFill>
              </a:rPr>
              <a:t>Findings during investigation: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bg1"/>
                </a:solidFill>
              </a:rPr>
              <a:t>Gateway interception of calls from four IMEI &amp; Multiple SIMs to the VOIP;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bg1"/>
                </a:solidFill>
              </a:rPr>
              <a:t>The VOIP Service Provider, </a:t>
            </a:r>
            <a:r>
              <a:rPr lang="en-GB" altLang="en-US" sz="1400" dirty="0" err="1">
                <a:solidFill>
                  <a:schemeClr val="bg1"/>
                </a:solidFill>
              </a:rPr>
              <a:t>Voxbone</a:t>
            </a:r>
            <a:r>
              <a:rPr lang="en-GB" altLang="en-US" sz="1400" dirty="0">
                <a:solidFill>
                  <a:schemeClr val="bg1"/>
                </a:solidFill>
              </a:rPr>
              <a:t> Approached;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bg1"/>
                </a:solidFill>
              </a:rPr>
              <a:t>The KYC Details were obtained;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bg1"/>
                </a:solidFill>
              </a:rPr>
              <a:t>Money Trail was identified towards obtaining of connection</a:t>
            </a:r>
            <a:r>
              <a:rPr lang="en-GB" altLang="en-US" sz="1400" dirty="0" smtClean="0">
                <a:solidFill>
                  <a:schemeClr val="bg1"/>
                </a:solidFill>
              </a:rPr>
              <a:t>.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Content Placeholder 53"/>
          <p:cNvSpPr txBox="1">
            <a:spLocks/>
          </p:cNvSpPr>
          <p:nvPr/>
        </p:nvSpPr>
        <p:spPr>
          <a:xfrm>
            <a:off x="6133937" y="1352551"/>
            <a:ext cx="2898775" cy="34514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altLang="en-US" sz="1600" b="1" dirty="0" smtClean="0">
                <a:solidFill>
                  <a:schemeClr val="bg1"/>
                </a:solidFill>
              </a:rPr>
              <a:t>Evidence 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bg1"/>
                </a:solidFill>
              </a:rPr>
              <a:t>CDRs of 17 Nos: Confirmed that Internet Calls made during the 26/11 period;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bg1"/>
                </a:solidFill>
              </a:rPr>
              <a:t>KYC Records of </a:t>
            </a:r>
            <a:r>
              <a:rPr lang="en-GB" altLang="en-US" sz="1400" dirty="0" err="1" smtClean="0">
                <a:solidFill>
                  <a:schemeClr val="bg1"/>
                </a:solidFill>
              </a:rPr>
              <a:t>Voxbone</a:t>
            </a:r>
            <a:r>
              <a:rPr lang="en-GB" altLang="en-US" sz="1400" dirty="0" smtClean="0">
                <a:solidFill>
                  <a:schemeClr val="bg1"/>
                </a:solidFill>
              </a:rPr>
              <a:t>: </a:t>
            </a:r>
            <a:r>
              <a:rPr lang="en-GB" altLang="en-US" sz="1400" dirty="0" smtClean="0">
                <a:solidFill>
                  <a:schemeClr val="bg1"/>
                </a:solidFill>
              </a:rPr>
              <a:t>Fake </a:t>
            </a:r>
            <a:r>
              <a:rPr lang="en-GB" altLang="en-US" sz="1400" dirty="0">
                <a:solidFill>
                  <a:schemeClr val="bg1"/>
                </a:solidFill>
              </a:rPr>
              <a:t>s</a:t>
            </a:r>
            <a:r>
              <a:rPr lang="en-GB" altLang="en-US" sz="1400" dirty="0" smtClean="0">
                <a:solidFill>
                  <a:schemeClr val="bg1"/>
                </a:solidFill>
              </a:rPr>
              <a:t>ubscriber </a:t>
            </a:r>
            <a:r>
              <a:rPr lang="en-GB" altLang="en-US" sz="1400" dirty="0" err="1">
                <a:solidFill>
                  <a:schemeClr val="bg1"/>
                </a:solidFill>
              </a:rPr>
              <a:t>Khadak</a:t>
            </a:r>
            <a:r>
              <a:rPr lang="en-GB" altLang="en-US" sz="1400" dirty="0">
                <a:solidFill>
                  <a:schemeClr val="bg1"/>
                </a:solidFill>
              </a:rPr>
              <a:t> Singh, India; Passport submitted along with belonged to Pakistan;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bg1"/>
                </a:solidFill>
              </a:rPr>
              <a:t>Money Gram Fund Transfers to </a:t>
            </a:r>
            <a:r>
              <a:rPr lang="en-GB" altLang="en-US" sz="1400" dirty="0" err="1">
                <a:solidFill>
                  <a:schemeClr val="bg1"/>
                </a:solidFill>
              </a:rPr>
              <a:t>Voxbone</a:t>
            </a:r>
            <a:r>
              <a:rPr lang="en-GB" altLang="en-US" sz="1400" dirty="0">
                <a:solidFill>
                  <a:schemeClr val="bg1"/>
                </a:solidFill>
              </a:rPr>
              <a:t>, </a:t>
            </a:r>
            <a:r>
              <a:rPr lang="en-GB" altLang="en-US" sz="1400" dirty="0" smtClean="0">
                <a:solidFill>
                  <a:schemeClr val="bg1"/>
                </a:solidFill>
              </a:rPr>
              <a:t>New Jersey </a:t>
            </a:r>
            <a:r>
              <a:rPr lang="en-GB" altLang="en-US" sz="1400" dirty="0">
                <a:solidFill>
                  <a:schemeClr val="bg1"/>
                </a:solidFill>
              </a:rPr>
              <a:t>were traced to Pakistan;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altLang="en-US" sz="1400" dirty="0">
                <a:solidFill>
                  <a:schemeClr val="bg1"/>
                </a:solidFill>
              </a:rPr>
              <a:t>Testimony of Abu </a:t>
            </a:r>
            <a:r>
              <a:rPr lang="en-GB" altLang="en-US" sz="1400" dirty="0" err="1">
                <a:solidFill>
                  <a:schemeClr val="bg1"/>
                </a:solidFill>
              </a:rPr>
              <a:t>Jundal</a:t>
            </a:r>
            <a:r>
              <a:rPr lang="en-GB" altLang="en-US" sz="1400" dirty="0">
                <a:solidFill>
                  <a:schemeClr val="bg1"/>
                </a:solidFill>
              </a:rPr>
              <a:t>: He, along with </a:t>
            </a:r>
            <a:r>
              <a:rPr lang="en-GB" altLang="en-US" sz="1400" dirty="0" err="1">
                <a:solidFill>
                  <a:schemeClr val="bg1"/>
                </a:solidFill>
              </a:rPr>
              <a:t>Vasi</a:t>
            </a:r>
            <a:r>
              <a:rPr lang="en-GB" altLang="en-US" sz="1400" dirty="0">
                <a:solidFill>
                  <a:schemeClr val="bg1"/>
                </a:solidFill>
              </a:rPr>
              <a:t> and </a:t>
            </a:r>
            <a:r>
              <a:rPr lang="en-GB" altLang="en-US" sz="1400" dirty="0" err="1">
                <a:solidFill>
                  <a:schemeClr val="bg1"/>
                </a:solidFill>
              </a:rPr>
              <a:t>Qafa</a:t>
            </a:r>
            <a:r>
              <a:rPr lang="en-GB" altLang="en-US" sz="1400" dirty="0">
                <a:solidFill>
                  <a:schemeClr val="bg1"/>
                </a:solidFill>
              </a:rPr>
              <a:t> attended calls from Karachi.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3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Investigation of 26/11 Mumbai Terror </a:t>
            </a:r>
            <a:r>
              <a:rPr lang="en-GB" altLang="en-US" dirty="0" smtClean="0"/>
              <a:t>Attack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b="1" dirty="0"/>
              <a:t>Challenges: </a:t>
            </a:r>
          </a:p>
          <a:p>
            <a:pPr marL="457200" lvl="1" indent="-457200">
              <a:buFont typeface="Georgia" panose="02040502050405020303" pitchFamily="18" charset="0"/>
              <a:buAutoNum type="arabicPeriod"/>
            </a:pPr>
            <a:r>
              <a:rPr lang="en-GB" altLang="en-US" sz="1800" b="1" dirty="0" smtClean="0"/>
              <a:t>Location of VOIP Calls: </a:t>
            </a:r>
            <a:r>
              <a:rPr lang="en-GB" altLang="en-US" sz="1800" dirty="0" smtClean="0"/>
              <a:t>It </a:t>
            </a:r>
            <a:r>
              <a:rPr lang="en-GB" altLang="en-US" sz="1800" dirty="0"/>
              <a:t>could not be </a:t>
            </a:r>
            <a:r>
              <a:rPr lang="en-GB" altLang="en-US" sz="1800" dirty="0" smtClean="0"/>
              <a:t>proven </a:t>
            </a:r>
            <a:r>
              <a:rPr lang="en-GB" altLang="en-US" sz="1800" dirty="0"/>
              <a:t>basis technical evidence that the handlers of terrorists were receiving VIOP </a:t>
            </a:r>
            <a:r>
              <a:rPr lang="en-GB" altLang="en-US" sz="1800" dirty="0" smtClean="0"/>
              <a:t>calls made from Taj, Oberoi and </a:t>
            </a:r>
            <a:r>
              <a:rPr lang="en-GB" altLang="en-US" sz="1800" dirty="0" err="1" smtClean="0"/>
              <a:t>Nariman</a:t>
            </a:r>
            <a:r>
              <a:rPr lang="en-GB" altLang="en-US" sz="1800" dirty="0" smtClean="0"/>
              <a:t> House from a location/ </a:t>
            </a:r>
            <a:r>
              <a:rPr lang="en-GB" altLang="en-US" sz="1800" dirty="0"/>
              <a:t>Cell Site in Pakistan, as VOXBONE doesn’t maintain any logs without </a:t>
            </a:r>
            <a:r>
              <a:rPr lang="en-GB" altLang="en-US" sz="1800" dirty="0" smtClean="0"/>
              <a:t>a prior </a:t>
            </a:r>
            <a:r>
              <a:rPr lang="en-GB" altLang="en-US" sz="1800" dirty="0"/>
              <a:t>notice by LEAs. (IMPACT: </a:t>
            </a:r>
            <a:r>
              <a:rPr lang="en-GB" altLang="en-US" sz="1800" dirty="0" smtClean="0"/>
              <a:t>Locational Data of VOIP calls during similar investigations)</a:t>
            </a:r>
            <a:endParaRPr lang="en-GB" altLang="en-US" sz="1800" dirty="0"/>
          </a:p>
          <a:p>
            <a:pPr marL="457200" lvl="1" indent="-457200">
              <a:buFont typeface="Georgia" panose="02040502050405020303" pitchFamily="18" charset="0"/>
              <a:buAutoNum type="arabicPeriod"/>
            </a:pPr>
            <a:r>
              <a:rPr lang="en-GB" altLang="en-US" sz="1800" b="1" dirty="0" smtClean="0"/>
              <a:t>FBI Intervention: </a:t>
            </a:r>
            <a:r>
              <a:rPr lang="en-GB" altLang="en-US" sz="1800" dirty="0" smtClean="0"/>
              <a:t>The </a:t>
            </a:r>
            <a:r>
              <a:rPr lang="en-GB" altLang="en-US" sz="1800" dirty="0"/>
              <a:t>KYC documents from VOXBONE as well as the evidence of Money Trail could </a:t>
            </a:r>
            <a:r>
              <a:rPr lang="en-GB" altLang="en-US" sz="1800" dirty="0" smtClean="0"/>
              <a:t>not be </a:t>
            </a:r>
            <a:r>
              <a:rPr lang="en-GB" altLang="en-US" sz="1800" dirty="0"/>
              <a:t>obtained </a:t>
            </a:r>
            <a:r>
              <a:rPr lang="en-GB" altLang="en-US" sz="1800" dirty="0" smtClean="0"/>
              <a:t>BUT FOR the </a:t>
            </a:r>
            <a:r>
              <a:rPr lang="en-GB" altLang="en-US" sz="1800" dirty="0"/>
              <a:t>effective intervention </a:t>
            </a:r>
            <a:r>
              <a:rPr lang="en-GB" altLang="en-US" sz="1800" dirty="0" smtClean="0"/>
              <a:t>by the </a:t>
            </a:r>
            <a:r>
              <a:rPr lang="en-GB" altLang="en-US" sz="1800" dirty="0"/>
              <a:t>FBI, as the handlers of terrorists had made payment to </a:t>
            </a:r>
            <a:r>
              <a:rPr lang="en-GB" altLang="en-US" sz="1800" dirty="0" smtClean="0"/>
              <a:t>the New </a:t>
            </a:r>
            <a:r>
              <a:rPr lang="en-GB" altLang="en-US" sz="1800" dirty="0"/>
              <a:t>Jersey </a:t>
            </a:r>
            <a:r>
              <a:rPr lang="en-GB" altLang="en-US" sz="1800" dirty="0" smtClean="0"/>
              <a:t>office </a:t>
            </a:r>
            <a:r>
              <a:rPr lang="en-GB" altLang="en-US" sz="1800" dirty="0"/>
              <a:t>of VOXBONE. </a:t>
            </a:r>
          </a:p>
          <a:p>
            <a:pPr marL="457200" lvl="1" indent="-457200">
              <a:buFont typeface="Georgia" panose="02040502050405020303" pitchFamily="18" charset="0"/>
              <a:buAutoNum type="arabicPeriod"/>
            </a:pPr>
            <a:r>
              <a:rPr lang="en-GB" altLang="en-US" sz="1800" b="1" dirty="0" smtClean="0"/>
              <a:t>Cost of </a:t>
            </a:r>
            <a:r>
              <a:rPr lang="en-GB" altLang="en-US" sz="1800" b="1" dirty="0" smtClean="0"/>
              <a:t>foreign visits: </a:t>
            </a:r>
            <a:r>
              <a:rPr lang="en-GB" altLang="en-US" sz="1800" dirty="0" smtClean="0"/>
              <a:t>The </a:t>
            </a:r>
            <a:r>
              <a:rPr lang="en-GB" altLang="en-US" sz="1800" dirty="0"/>
              <a:t>Mumbai police officers had to conduct visit to New </a:t>
            </a:r>
            <a:r>
              <a:rPr lang="en-GB" altLang="en-US" sz="1800" dirty="0" err="1"/>
              <a:t>Jearsey</a:t>
            </a:r>
            <a:r>
              <a:rPr lang="en-GB" altLang="en-US" sz="1800" dirty="0"/>
              <a:t> to obtain the documents. (May happen once in million </a:t>
            </a:r>
            <a:r>
              <a:rPr lang="en-GB" altLang="en-US" sz="1800" dirty="0" smtClean="0"/>
              <a:t>cases in an Indian police department!)</a:t>
            </a:r>
            <a:endParaRPr lang="en-GB" altLang="en-US" sz="1800" dirty="0"/>
          </a:p>
          <a:p>
            <a:pPr marL="457200" lvl="1" indent="-457200">
              <a:buFont typeface="Georgia" panose="02040502050405020303" pitchFamily="18" charset="0"/>
              <a:buAutoNum type="arabicPeriod"/>
            </a:pPr>
            <a:r>
              <a:rPr lang="en-GB" altLang="en-US" sz="1800" b="1" dirty="0" smtClean="0"/>
              <a:t>Compatibility with 65B: </a:t>
            </a:r>
            <a:r>
              <a:rPr lang="en-GB" altLang="en-US" sz="1800" dirty="0" smtClean="0"/>
              <a:t>The </a:t>
            </a:r>
            <a:r>
              <a:rPr lang="en-GB" altLang="en-US" sz="1800" dirty="0"/>
              <a:t>Nokia China Legal Rep sent an email to Nokia’s India office regarding the connection of Nokia 1200 phones with Pakistan, which was produced before the court. (Pseudo- 65 B Certificate </a:t>
            </a:r>
            <a:r>
              <a:rPr lang="en-GB" altLang="en-US" sz="1800" dirty="0" smtClean="0"/>
              <a:t>and its compatibility in the wake of Anwar Basheer Case?) </a:t>
            </a:r>
            <a:endParaRPr lang="en-GB" altLang="en-US" sz="1800" dirty="0"/>
          </a:p>
          <a:p>
            <a:pPr marL="457200" lvl="1" indent="-457200">
              <a:buFont typeface="Georgia" panose="02040502050405020303" pitchFamily="18" charset="0"/>
              <a:buAutoNum type="arabicPeriod"/>
            </a:pPr>
            <a:r>
              <a:rPr lang="en-GB" altLang="en-US" sz="1800" b="1" dirty="0" smtClean="0"/>
              <a:t>Voice matching</a:t>
            </a:r>
            <a:r>
              <a:rPr lang="en-GB" altLang="en-US" sz="1800" dirty="0" smtClean="0"/>
              <a:t>: Voice </a:t>
            </a:r>
            <a:r>
              <a:rPr lang="en-GB" altLang="en-US" sz="1800" dirty="0"/>
              <a:t>samples of the handlers in Pakistan </a:t>
            </a:r>
            <a:r>
              <a:rPr lang="en-GB" altLang="en-US" sz="1800" dirty="0" smtClean="0"/>
              <a:t>are yet </a:t>
            </a:r>
            <a:r>
              <a:rPr lang="en-GB" altLang="en-US" sz="1800" dirty="0"/>
              <a:t>to be made available.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3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Fixed Logo v.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BRARYSHAP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BRARYSHAPE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BRARYSHAPE" val="Y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IBRARYSHAPE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 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1245</Words>
  <Application>Microsoft Office PowerPoint</Application>
  <PresentationFormat>On-screen Show (16:9)</PresentationFormat>
  <Paragraphs>209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Calibri</vt:lpstr>
      <vt:lpstr>Cambria Math</vt:lpstr>
      <vt:lpstr>Georgia</vt:lpstr>
      <vt:lpstr>Tw Cen MT</vt:lpstr>
      <vt:lpstr>Wingdings</vt:lpstr>
      <vt:lpstr>Wingdings 2</vt:lpstr>
      <vt:lpstr>Widescreen Presentation</vt:lpstr>
      <vt:lpstr>Generic Presentation</vt:lpstr>
      <vt:lpstr>Online INVESTIGATION</vt:lpstr>
      <vt:lpstr>Contents</vt:lpstr>
      <vt:lpstr>The Problem Statement</vt:lpstr>
      <vt:lpstr>The Problem Statement</vt:lpstr>
      <vt:lpstr>Future Calling</vt:lpstr>
      <vt:lpstr>Investigation of 26/11 Mumbai Terror Attack</vt:lpstr>
      <vt:lpstr>Investigation of 26/11 Mumbai Terror Attack</vt:lpstr>
      <vt:lpstr>Investigation of 26/11 Mumbai Terror Attack</vt:lpstr>
      <vt:lpstr>Investigation of 26/11 Mumbai Terror Attack</vt:lpstr>
      <vt:lpstr>Case Study of David Coleman Headley</vt:lpstr>
      <vt:lpstr>Case Study of David Coleman Headley</vt:lpstr>
      <vt:lpstr>What is Online Investigation?</vt:lpstr>
      <vt:lpstr>What is Online Investigation?</vt:lpstr>
      <vt:lpstr>What is Online Investigation?</vt:lpstr>
      <vt:lpstr>What is Online Investigation?</vt:lpstr>
      <vt:lpstr>What is Online Investigation?</vt:lpstr>
      <vt:lpstr>Objectives of Online Investigation</vt:lpstr>
      <vt:lpstr>Objectives of Online Investigation</vt:lpstr>
      <vt:lpstr>Means of Online Investigation</vt:lpstr>
      <vt:lpstr>Means of Online Investigation</vt:lpstr>
      <vt:lpstr>The End Result?</vt:lpstr>
      <vt:lpstr>Case Studies</vt:lpstr>
      <vt:lpstr>Fundraising by LeT (2008)</vt:lpstr>
      <vt:lpstr>Jihadi Website: Maulana Shabbir (2008)</vt:lpstr>
      <vt:lpstr>Cyber Attack on PMO (2009-10)</vt:lpstr>
      <vt:lpstr>Bodh Gaya Blasts (2013) </vt:lpstr>
      <vt:lpstr>Bodh Gaya Blasts (2013) </vt:lpstr>
      <vt:lpstr>Pathankot Attack</vt:lpstr>
      <vt:lpstr>Challenges during Investigation</vt:lpstr>
      <vt:lpstr>Challenges during investigations</vt:lpstr>
      <vt:lpstr>Challenges: Email Spoofing</vt:lpstr>
      <vt:lpstr>Brain Teasers</vt:lpstr>
      <vt:lpstr>Brain Teasers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2016-03-25T05:41:28Z</dcterms:created>
  <dcterms:modified xsi:type="dcterms:W3CDTF">2016-03-26T14:27:48Z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